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7"/>
  </p:notesMasterIdLst>
  <p:handoutMasterIdLst>
    <p:handoutMasterId r:id="rId68"/>
  </p:handoutMasterIdLst>
  <p:sldIdLst>
    <p:sldId id="320" r:id="rId5"/>
    <p:sldId id="3109" r:id="rId6"/>
    <p:sldId id="3116" r:id="rId7"/>
    <p:sldId id="3152" r:id="rId8"/>
    <p:sldId id="3126" r:id="rId9"/>
    <p:sldId id="3153" r:id="rId10"/>
    <p:sldId id="3120" r:id="rId11"/>
    <p:sldId id="3127" r:id="rId12"/>
    <p:sldId id="3128" r:id="rId13"/>
    <p:sldId id="3130" r:id="rId14"/>
    <p:sldId id="3131" r:id="rId15"/>
    <p:sldId id="3132" r:id="rId16"/>
    <p:sldId id="3133" r:id="rId17"/>
    <p:sldId id="3134" r:id="rId18"/>
    <p:sldId id="3135" r:id="rId19"/>
    <p:sldId id="3137" r:id="rId20"/>
    <p:sldId id="3154" r:id="rId21"/>
    <p:sldId id="3155" r:id="rId22"/>
    <p:sldId id="3156" r:id="rId23"/>
    <p:sldId id="3138" r:id="rId24"/>
    <p:sldId id="3139" r:id="rId25"/>
    <p:sldId id="3141" r:id="rId26"/>
    <p:sldId id="3142" r:id="rId27"/>
    <p:sldId id="3143" r:id="rId28"/>
    <p:sldId id="3146" r:id="rId29"/>
    <p:sldId id="3182" r:id="rId30"/>
    <p:sldId id="3148" r:id="rId31"/>
    <p:sldId id="3149" r:id="rId32"/>
    <p:sldId id="3144" r:id="rId33"/>
    <p:sldId id="3150" r:id="rId34"/>
    <p:sldId id="3118" r:id="rId35"/>
    <p:sldId id="3145" r:id="rId36"/>
    <p:sldId id="3157" r:id="rId37"/>
    <p:sldId id="3119" r:id="rId38"/>
    <p:sldId id="3158" r:id="rId39"/>
    <p:sldId id="3159" r:id="rId40"/>
    <p:sldId id="3160" r:id="rId41"/>
    <p:sldId id="3183" r:id="rId42"/>
    <p:sldId id="3162" r:id="rId43"/>
    <p:sldId id="3163" r:id="rId44"/>
    <p:sldId id="3164" r:id="rId45"/>
    <p:sldId id="3184" r:id="rId46"/>
    <p:sldId id="3165" r:id="rId47"/>
    <p:sldId id="3166" r:id="rId48"/>
    <p:sldId id="3185" r:id="rId49"/>
    <p:sldId id="3167" r:id="rId50"/>
    <p:sldId id="3168" r:id="rId51"/>
    <p:sldId id="3169" r:id="rId52"/>
    <p:sldId id="3171" r:id="rId53"/>
    <p:sldId id="3178" r:id="rId54"/>
    <p:sldId id="3179" r:id="rId55"/>
    <p:sldId id="3186" r:id="rId56"/>
    <p:sldId id="3173" r:id="rId57"/>
    <p:sldId id="3170" r:id="rId58"/>
    <p:sldId id="3181" r:id="rId59"/>
    <p:sldId id="3172" r:id="rId60"/>
    <p:sldId id="3188" r:id="rId61"/>
    <p:sldId id="3174" r:id="rId62"/>
    <p:sldId id="3175" r:id="rId63"/>
    <p:sldId id="3187" r:id="rId64"/>
    <p:sldId id="3180" r:id="rId65"/>
    <p:sldId id="3176" r:id="rId6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DA42351-6F63-4299-AD36-EBEAF6D6CD10}">
          <p14:sldIdLst>
            <p14:sldId id="320"/>
            <p14:sldId id="3109"/>
          </p14:sldIdLst>
        </p14:section>
        <p14:section name="Model Equations" id="{923FF8C4-5C5B-4AC3-91CA-990C81F5C36C}">
          <p14:sldIdLst>
            <p14:sldId id="3116"/>
            <p14:sldId id="3152"/>
            <p14:sldId id="3126"/>
            <p14:sldId id="3153"/>
          </p14:sldIdLst>
        </p14:section>
        <p14:section name="System Identification" id="{5CC3335A-6482-44F2-8CE1-9A9EC403EEC4}">
          <p14:sldIdLst>
            <p14:sldId id="3120"/>
            <p14:sldId id="3127"/>
            <p14:sldId id="3128"/>
            <p14:sldId id="3130"/>
            <p14:sldId id="3131"/>
            <p14:sldId id="3132"/>
            <p14:sldId id="3133"/>
            <p14:sldId id="3134"/>
            <p14:sldId id="3135"/>
            <p14:sldId id="3137"/>
            <p14:sldId id="3154"/>
            <p14:sldId id="3155"/>
            <p14:sldId id="3156"/>
            <p14:sldId id="3138"/>
            <p14:sldId id="3139"/>
            <p14:sldId id="3141"/>
            <p14:sldId id="3142"/>
            <p14:sldId id="3143"/>
            <p14:sldId id="3146"/>
            <p14:sldId id="3182"/>
            <p14:sldId id="3148"/>
            <p14:sldId id="3149"/>
            <p14:sldId id="3144"/>
            <p14:sldId id="3150"/>
          </p14:sldIdLst>
        </p14:section>
        <p14:section name="Simulator Design" id="{B812554B-A65B-478A-BB5B-9EB5EA9C88FD}">
          <p14:sldIdLst>
            <p14:sldId id="3118"/>
            <p14:sldId id="3145"/>
            <p14:sldId id="3157"/>
          </p14:sldIdLst>
        </p14:section>
        <p14:section name="Controller Design" id="{6A3A02F1-325E-4704-B767-80489551BDF5}">
          <p14:sldIdLst>
            <p14:sldId id="3119"/>
            <p14:sldId id="3158"/>
            <p14:sldId id="3159"/>
            <p14:sldId id="3160"/>
            <p14:sldId id="3183"/>
            <p14:sldId id="3162"/>
            <p14:sldId id="3163"/>
            <p14:sldId id="3164"/>
            <p14:sldId id="3184"/>
            <p14:sldId id="3165"/>
            <p14:sldId id="3166"/>
            <p14:sldId id="3185"/>
            <p14:sldId id="3167"/>
            <p14:sldId id="3168"/>
            <p14:sldId id="3169"/>
            <p14:sldId id="3171"/>
            <p14:sldId id="3178"/>
            <p14:sldId id="3179"/>
            <p14:sldId id="3186"/>
            <p14:sldId id="3173"/>
            <p14:sldId id="3170"/>
            <p14:sldId id="3181"/>
            <p14:sldId id="3172"/>
            <p14:sldId id="3188"/>
            <p14:sldId id="3174"/>
            <p14:sldId id="3175"/>
            <p14:sldId id="3187"/>
            <p14:sldId id="3180"/>
            <p14:sldId id="31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C53"/>
    <a:srgbClr val="00CC00"/>
    <a:srgbClr val="ED7D31"/>
    <a:srgbClr val="33CC33"/>
    <a:srgbClr val="00A400"/>
    <a:srgbClr val="006600"/>
    <a:srgbClr val="7F7F7F"/>
    <a:srgbClr val="083E5D"/>
    <a:srgbClr val="FF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B848F-593E-5694-E840-741AD3F023A2}" v="56" dt="2022-04-12T08:00:05.046"/>
    <p1510:client id="{3E64CE3A-B9B2-264E-A46D-9ED6E7CF5403}" v="14282" dt="2022-04-12T09:30:40.366"/>
    <p1510:client id="{65F9907F-0327-6B1C-4EB1-6B7D74489BD0}" v="20" dt="2022-04-11T16:14:39.059"/>
    <p1510:client id="{793B0361-CBB0-49B8-A567-D9E2E6191A20}" v="1587" dt="2022-04-12T11:32:34.804"/>
    <p1510:client id="{94DCB22D-E35E-DCF1-506A-628D36714FD8}" v="30" dt="2022-04-12T10:26:07.131"/>
    <p1510:client id="{9C2E7DE0-88F4-869B-59C9-A6FD4EC13550}" v="8" dt="2022-04-11T16:51:37.735"/>
    <p1510:client id="{DA9A094D-C2DE-42E7-8CBA-AF6B1A8AA62E}" v="1152" dt="2022-04-12T09:05:10.5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Matteo Savaresi" userId="S::10149777@polimi.it::44ea726d-fc4b-4f0b-a4e0-ce9caea8febc" providerId="AD" clId="Web-{6E0C4315-FA14-0D4F-9D9B-D6CE1C0DE2B2}"/>
    <pc:docChg chg="modSld">
      <pc:chgData name="Sergio Matteo Savaresi" userId="S::10149777@polimi.it::44ea726d-fc4b-4f0b-a4e0-ce9caea8febc" providerId="AD" clId="Web-{6E0C4315-FA14-0D4F-9D9B-D6CE1C0DE2B2}" dt="2021-08-24T12:02:01.789" v="21"/>
      <pc:docMkLst>
        <pc:docMk/>
      </pc:docMkLst>
      <pc:sldChg chg="addSp modSp">
        <pc:chgData name="Sergio Matteo Savaresi" userId="S::10149777@polimi.it::44ea726d-fc4b-4f0b-a4e0-ce9caea8febc" providerId="AD" clId="Web-{6E0C4315-FA14-0D4F-9D9B-D6CE1C0DE2B2}" dt="2021-08-24T12:01:34.960" v="20" actId="1076"/>
        <pc:sldMkLst>
          <pc:docMk/>
          <pc:sldMk cId="3458649674" sldId="3100"/>
        </pc:sldMkLst>
        <pc:spChg chg="add mod">
          <ac:chgData name="Sergio Matteo Savaresi" userId="S::10149777@polimi.it::44ea726d-fc4b-4f0b-a4e0-ce9caea8febc" providerId="AD" clId="Web-{6E0C4315-FA14-0D4F-9D9B-D6CE1C0DE2B2}" dt="2021-08-24T12:01:34.960" v="20" actId="1076"/>
          <ac:spMkLst>
            <pc:docMk/>
            <pc:sldMk cId="3458649674" sldId="3100"/>
            <ac:spMk id="3" creationId="{0A5C0ED8-4929-4430-9430-3ACC3EE99E4F}"/>
          </ac:spMkLst>
        </pc:spChg>
      </pc:sldChg>
      <pc:sldChg chg="delSp modSp">
        <pc:chgData name="Sergio Matteo Savaresi" userId="S::10149777@polimi.it::44ea726d-fc4b-4f0b-a4e0-ce9caea8febc" providerId="AD" clId="Web-{6E0C4315-FA14-0D4F-9D9B-D6CE1C0DE2B2}" dt="2021-08-24T12:02:01.789" v="21"/>
        <pc:sldMkLst>
          <pc:docMk/>
          <pc:sldMk cId="251298289" sldId="3119"/>
        </pc:sldMkLst>
        <pc:cxnChg chg="del mod">
          <ac:chgData name="Sergio Matteo Savaresi" userId="S::10149777@polimi.it::44ea726d-fc4b-4f0b-a4e0-ce9caea8febc" providerId="AD" clId="Web-{6E0C4315-FA14-0D4F-9D9B-D6CE1C0DE2B2}" dt="2021-08-24T12:02:01.789" v="21"/>
          <ac:cxnSpMkLst>
            <pc:docMk/>
            <pc:sldMk cId="251298289" sldId="3119"/>
            <ac:cxnSpMk id="30" creationId="{0C307587-1F2A-486F-968F-CB0695014F8E}"/>
          </ac:cxnSpMkLst>
        </pc:cxnChg>
      </pc:sldChg>
    </pc:docChg>
  </pc:docChgLst>
  <pc:docChgLst>
    <pc:chgData name="Alessandro Colombo" userId="S::10573335@polimi.it::860c7f11-d315-496d-9436-76b9fb52da10" providerId="AD" clId="Web-{5416781D-039C-BBE2-AF03-46A3A28C0CC8}"/>
    <pc:docChg chg="modSld">
      <pc:chgData name="Alessandro Colombo" userId="S::10573335@polimi.it::860c7f11-d315-496d-9436-76b9fb52da10" providerId="AD" clId="Web-{5416781D-039C-BBE2-AF03-46A3A28C0CC8}" dt="2021-12-20T12:20:04.715" v="39"/>
      <pc:docMkLst>
        <pc:docMk/>
      </pc:docMkLst>
      <pc:sldChg chg="modSp">
        <pc:chgData name="Alessandro Colombo" userId="S::10573335@polimi.it::860c7f11-d315-496d-9436-76b9fb52da10" providerId="AD" clId="Web-{5416781D-039C-BBE2-AF03-46A3A28C0CC8}" dt="2021-12-20T12:20:04.715" v="39"/>
        <pc:sldMkLst>
          <pc:docMk/>
          <pc:sldMk cId="873998144" sldId="3125"/>
        </pc:sldMkLst>
        <pc:graphicFrameChg chg="mod modGraphic">
          <ac:chgData name="Alessandro Colombo" userId="S::10573335@polimi.it::860c7f11-d315-496d-9436-76b9fb52da10" providerId="AD" clId="Web-{5416781D-039C-BBE2-AF03-46A3A28C0CC8}" dt="2021-12-20T12:20:04.715" v="39"/>
          <ac:graphicFrameMkLst>
            <pc:docMk/>
            <pc:sldMk cId="873998144" sldId="3125"/>
            <ac:graphicFrameMk id="6" creationId="{7563D274-4EA9-437A-8F0C-7A1CB24A9A9A}"/>
          </ac:graphicFrameMkLst>
        </pc:graphicFrameChg>
      </pc:sldChg>
      <pc:sldChg chg="modSp">
        <pc:chgData name="Alessandro Colombo" userId="S::10573335@polimi.it::860c7f11-d315-496d-9436-76b9fb52da10" providerId="AD" clId="Web-{5416781D-039C-BBE2-AF03-46A3A28C0CC8}" dt="2021-12-20T12:13:47.609" v="29"/>
        <pc:sldMkLst>
          <pc:docMk/>
          <pc:sldMk cId="4175993124" sldId="3142"/>
        </pc:sldMkLst>
        <pc:graphicFrameChg chg="mod modGraphic">
          <ac:chgData name="Alessandro Colombo" userId="S::10573335@polimi.it::860c7f11-d315-496d-9436-76b9fb52da10" providerId="AD" clId="Web-{5416781D-039C-BBE2-AF03-46A3A28C0CC8}" dt="2021-12-20T12:13:47.609" v="29"/>
          <ac:graphicFrameMkLst>
            <pc:docMk/>
            <pc:sldMk cId="4175993124" sldId="3142"/>
            <ac:graphicFrameMk id="6" creationId="{7563D274-4EA9-437A-8F0C-7A1CB24A9A9A}"/>
          </ac:graphicFrameMkLst>
        </pc:graphicFrameChg>
      </pc:sldChg>
    </pc:docChg>
  </pc:docChgLst>
  <pc:docChgLst>
    <pc:chgData name="Sergio Matteo Savaresi" userId="S::10149777@polimi.it::44ea726d-fc4b-4f0b-a4e0-ce9caea8febc" providerId="AD" clId="Web-{906FC10D-984C-A84C-9065-559EC5A8F704}"/>
    <pc:docChg chg="modSld">
      <pc:chgData name="Sergio Matteo Savaresi" userId="S::10149777@polimi.it::44ea726d-fc4b-4f0b-a4e0-ce9caea8febc" providerId="AD" clId="Web-{906FC10D-984C-A84C-9065-559EC5A8F704}" dt="2021-08-24T12:04:47.641" v="14" actId="1076"/>
      <pc:docMkLst>
        <pc:docMk/>
      </pc:docMkLst>
      <pc:sldChg chg="addSp delSp modSp">
        <pc:chgData name="Sergio Matteo Savaresi" userId="S::10149777@polimi.it::44ea726d-fc4b-4f0b-a4e0-ce9caea8febc" providerId="AD" clId="Web-{906FC10D-984C-A84C-9065-559EC5A8F704}" dt="2021-08-24T12:04:47.641" v="14" actId="1076"/>
        <pc:sldMkLst>
          <pc:docMk/>
          <pc:sldMk cId="251298289" sldId="3119"/>
        </pc:sldMkLst>
        <pc:spChg chg="mod">
          <ac:chgData name="Sergio Matteo Savaresi" userId="S::10149777@polimi.it::44ea726d-fc4b-4f0b-a4e0-ce9caea8febc" providerId="AD" clId="Web-{906FC10D-984C-A84C-9065-559EC5A8F704}" dt="2021-08-24T12:04:43.125" v="13" actId="1076"/>
          <ac:spMkLst>
            <pc:docMk/>
            <pc:sldMk cId="251298289" sldId="3119"/>
            <ac:spMk id="6" creationId="{3CD63A30-A2E2-40FF-8D41-5BADDD58A1D8}"/>
          </ac:spMkLst>
        </pc:spChg>
        <pc:spChg chg="mod">
          <ac:chgData name="Sergio Matteo Savaresi" userId="S::10149777@polimi.it::44ea726d-fc4b-4f0b-a4e0-ce9caea8febc" providerId="AD" clId="Web-{906FC10D-984C-A84C-9065-559EC5A8F704}" dt="2021-08-24T12:03:32.826" v="7" actId="1076"/>
          <ac:spMkLst>
            <pc:docMk/>
            <pc:sldMk cId="251298289" sldId="3119"/>
            <ac:spMk id="27" creationId="{46919BF2-3AE6-4C78-B428-FB2EEE36EC51}"/>
          </ac:spMkLst>
        </pc:spChg>
        <pc:spChg chg="mod">
          <ac:chgData name="Sergio Matteo Savaresi" userId="S::10149777@polimi.it::44ea726d-fc4b-4f0b-a4e0-ce9caea8febc" providerId="AD" clId="Web-{906FC10D-984C-A84C-9065-559EC5A8F704}" dt="2021-08-24T12:03:45.780" v="8" actId="1076"/>
          <ac:spMkLst>
            <pc:docMk/>
            <pc:sldMk cId="251298289" sldId="3119"/>
            <ac:spMk id="28" creationId="{C224865C-F622-4528-9C15-EACD5FDDC1DD}"/>
          </ac:spMkLst>
        </pc:spChg>
        <pc:cxnChg chg="add del">
          <ac:chgData name="Sergio Matteo Savaresi" userId="S::10149777@polimi.it::44ea726d-fc4b-4f0b-a4e0-ce9caea8febc" providerId="AD" clId="Web-{906FC10D-984C-A84C-9065-559EC5A8F704}" dt="2021-08-24T12:04:17.624" v="12"/>
          <ac:cxnSpMkLst>
            <pc:docMk/>
            <pc:sldMk cId="251298289" sldId="3119"/>
            <ac:cxnSpMk id="3" creationId="{1818E0DA-B4F3-443E-8790-43670631B63B}"/>
          </ac:cxnSpMkLst>
        </pc:cxnChg>
        <pc:cxnChg chg="mod">
          <ac:chgData name="Sergio Matteo Savaresi" userId="S::10149777@polimi.it::44ea726d-fc4b-4f0b-a4e0-ce9caea8febc" providerId="AD" clId="Web-{906FC10D-984C-A84C-9065-559EC5A8F704}" dt="2021-08-24T12:04:47.641" v="14" actId="1076"/>
          <ac:cxnSpMkLst>
            <pc:docMk/>
            <pc:sldMk cId="251298289" sldId="3119"/>
            <ac:cxnSpMk id="9" creationId="{0331C87A-6848-40F2-A1D0-B27947DEEAD5}"/>
          </ac:cxnSpMkLst>
        </pc:cxnChg>
        <pc:cxnChg chg="mod">
          <ac:chgData name="Sergio Matteo Savaresi" userId="S::10149777@polimi.it::44ea726d-fc4b-4f0b-a4e0-ce9caea8febc" providerId="AD" clId="Web-{906FC10D-984C-A84C-9065-559EC5A8F704}" dt="2021-08-24T12:04:43.125" v="13" actId="1076"/>
          <ac:cxnSpMkLst>
            <pc:docMk/>
            <pc:sldMk cId="251298289" sldId="3119"/>
            <ac:cxnSpMk id="16" creationId="{D07B4643-5EA9-49BE-99D4-B54ABFCDE8E3}"/>
          </ac:cxnSpMkLst>
        </pc:cxnChg>
        <pc:cxnChg chg="mod">
          <ac:chgData name="Sergio Matteo Savaresi" userId="S::10149777@polimi.it::44ea726d-fc4b-4f0b-a4e0-ce9caea8febc" providerId="AD" clId="Web-{906FC10D-984C-A84C-9065-559EC5A8F704}" dt="2021-08-24T12:03:32.826" v="7" actId="1076"/>
          <ac:cxnSpMkLst>
            <pc:docMk/>
            <pc:sldMk cId="251298289" sldId="3119"/>
            <ac:cxnSpMk id="24" creationId="{24ED3F31-5F2E-409D-975D-761C81437813}"/>
          </ac:cxnSpMkLst>
        </pc:cxnChg>
        <pc:cxnChg chg="add mod">
          <ac:chgData name="Sergio Matteo Savaresi" userId="S::10149777@polimi.it::44ea726d-fc4b-4f0b-a4e0-ce9caea8febc" providerId="AD" clId="Web-{906FC10D-984C-A84C-9065-559EC5A8F704}" dt="2021-08-24T12:03:25.529" v="6"/>
          <ac:cxnSpMkLst>
            <pc:docMk/>
            <pc:sldMk cId="251298289" sldId="3119"/>
            <ac:cxnSpMk id="26" creationId="{49869DF3-9AF1-4110-AC6C-192108E64518}"/>
          </ac:cxnSpMkLst>
        </pc:cxnChg>
        <pc:cxnChg chg="add del mod">
          <ac:chgData name="Sergio Matteo Savaresi" userId="S::10149777@polimi.it::44ea726d-fc4b-4f0b-a4e0-ce9caea8febc" providerId="AD" clId="Web-{906FC10D-984C-A84C-9065-559EC5A8F704}" dt="2021-08-24T12:04:05.921" v="10"/>
          <ac:cxnSpMkLst>
            <pc:docMk/>
            <pc:sldMk cId="251298289" sldId="3119"/>
            <ac:cxnSpMk id="29" creationId="{958C57BD-778A-4326-812F-67C0B32699D1}"/>
          </ac:cxnSpMkLst>
        </pc:cxnChg>
      </pc:sldChg>
    </pc:docChg>
  </pc:docChgLst>
  <pc:docChgLst>
    <pc:chgData name="Alessandro Colombo" userId="S::10573335@polimi.it::860c7f11-d315-496d-9436-76b9fb52da10" providerId="AD" clId="Web-{3C485283-4EAB-44DE-D6D7-4C607ED6368D}"/>
    <pc:docChg chg="modSld">
      <pc:chgData name="Alessandro Colombo" userId="S::10573335@polimi.it::860c7f11-d315-496d-9436-76b9fb52da10" providerId="AD" clId="Web-{3C485283-4EAB-44DE-D6D7-4C607ED6368D}" dt="2021-12-21T10:34:13.177" v="14" actId="20577"/>
      <pc:docMkLst>
        <pc:docMk/>
      </pc:docMkLst>
      <pc:sldChg chg="modSp">
        <pc:chgData name="Alessandro Colombo" userId="S::10573335@polimi.it::860c7f11-d315-496d-9436-76b9fb52da10" providerId="AD" clId="Web-{3C485283-4EAB-44DE-D6D7-4C607ED6368D}" dt="2021-12-21T10:10:34.495" v="4" actId="20577"/>
        <pc:sldMkLst>
          <pc:docMk/>
          <pc:sldMk cId="75902021" sldId="3148"/>
        </pc:sldMkLst>
        <pc:spChg chg="mod">
          <ac:chgData name="Alessandro Colombo" userId="S::10573335@polimi.it::860c7f11-d315-496d-9436-76b9fb52da10" providerId="AD" clId="Web-{3C485283-4EAB-44DE-D6D7-4C607ED6368D}" dt="2021-12-21T10:10:34.495" v="4" actId="20577"/>
          <ac:spMkLst>
            <pc:docMk/>
            <pc:sldMk cId="75902021" sldId="3148"/>
            <ac:spMk id="6" creationId="{4790C6FA-9085-4E40-B6EB-C534E6BBE753}"/>
          </ac:spMkLst>
        </pc:spChg>
      </pc:sldChg>
      <pc:sldChg chg="modSp">
        <pc:chgData name="Alessandro Colombo" userId="S::10573335@polimi.it::860c7f11-d315-496d-9436-76b9fb52da10" providerId="AD" clId="Web-{3C485283-4EAB-44DE-D6D7-4C607ED6368D}" dt="2021-12-21T10:34:07.115" v="9" actId="20577"/>
        <pc:sldMkLst>
          <pc:docMk/>
          <pc:sldMk cId="993305897" sldId="3152"/>
        </pc:sldMkLst>
        <pc:spChg chg="mod">
          <ac:chgData name="Alessandro Colombo" userId="S::10573335@polimi.it::860c7f11-d315-496d-9436-76b9fb52da10" providerId="AD" clId="Web-{3C485283-4EAB-44DE-D6D7-4C607ED6368D}" dt="2021-12-21T10:34:07.115" v="9" actId="20577"/>
          <ac:spMkLst>
            <pc:docMk/>
            <pc:sldMk cId="993305897" sldId="3152"/>
            <ac:spMk id="6" creationId="{BDBABAA6-5400-4992-BE19-EA68F976F70A}"/>
          </ac:spMkLst>
        </pc:spChg>
      </pc:sldChg>
      <pc:sldChg chg="modSp">
        <pc:chgData name="Alessandro Colombo" userId="S::10573335@polimi.it::860c7f11-d315-496d-9436-76b9fb52da10" providerId="AD" clId="Web-{3C485283-4EAB-44DE-D6D7-4C607ED6368D}" dt="2021-12-21T10:34:13.177" v="14" actId="20577"/>
        <pc:sldMkLst>
          <pc:docMk/>
          <pc:sldMk cId="3341005489" sldId="3154"/>
        </pc:sldMkLst>
        <pc:spChg chg="mod">
          <ac:chgData name="Alessandro Colombo" userId="S::10573335@polimi.it::860c7f11-d315-496d-9436-76b9fb52da10" providerId="AD" clId="Web-{3C485283-4EAB-44DE-D6D7-4C607ED6368D}" dt="2021-12-21T10:34:13.177" v="14" actId="20577"/>
          <ac:spMkLst>
            <pc:docMk/>
            <pc:sldMk cId="3341005489" sldId="3154"/>
            <ac:spMk id="6" creationId="{BDBABAA6-5400-4992-BE19-EA68F976F70A}"/>
          </ac:spMkLst>
        </pc:spChg>
      </pc:sldChg>
    </pc:docChg>
  </pc:docChgLst>
  <pc:docChgLst>
    <pc:chgData name="Paolo Fusco" userId="S::10577222@polimi.it::9f39d2aa-0ad6-4052-9e80-c3cf1594a263" providerId="AD" clId="Web-{77480063-F2C0-C9B2-A7D5-D7BFDC9CD376}"/>
    <pc:docChg chg="modSld">
      <pc:chgData name="Paolo Fusco" userId="S::10577222@polimi.it::9f39d2aa-0ad6-4052-9e80-c3cf1594a263" providerId="AD" clId="Web-{77480063-F2C0-C9B2-A7D5-D7BFDC9CD376}" dt="2021-12-20T14:46:54.262" v="64" actId="20577"/>
      <pc:docMkLst>
        <pc:docMk/>
      </pc:docMkLst>
      <pc:sldChg chg="modSp">
        <pc:chgData name="Paolo Fusco" userId="S::10577222@polimi.it::9f39d2aa-0ad6-4052-9e80-c3cf1594a263" providerId="AD" clId="Web-{77480063-F2C0-C9B2-A7D5-D7BFDC9CD376}" dt="2021-12-20T14:24:18.645" v="12" actId="20577"/>
        <pc:sldMkLst>
          <pc:docMk/>
          <pc:sldMk cId="1195336796" sldId="3128"/>
        </pc:sldMkLst>
        <pc:spChg chg="mod">
          <ac:chgData name="Paolo Fusco" userId="S::10577222@polimi.it::9f39d2aa-0ad6-4052-9e80-c3cf1594a263" providerId="AD" clId="Web-{77480063-F2C0-C9B2-A7D5-D7BFDC9CD376}" dt="2021-12-20T14:24:18.645" v="12" actId="20577"/>
          <ac:spMkLst>
            <pc:docMk/>
            <pc:sldMk cId="1195336796" sldId="3128"/>
            <ac:spMk id="9" creationId="{EBFA5012-984C-477D-B432-C652C990B430}"/>
          </ac:spMkLst>
        </pc:spChg>
      </pc:sldChg>
      <pc:sldChg chg="modSp">
        <pc:chgData name="Paolo Fusco" userId="S::10577222@polimi.it::9f39d2aa-0ad6-4052-9e80-c3cf1594a263" providerId="AD" clId="Web-{77480063-F2C0-C9B2-A7D5-D7BFDC9CD376}" dt="2021-12-20T14:28:10.461" v="18" actId="20577"/>
        <pc:sldMkLst>
          <pc:docMk/>
          <pc:sldMk cId="181275955" sldId="3129"/>
        </pc:sldMkLst>
        <pc:spChg chg="mod">
          <ac:chgData name="Paolo Fusco" userId="S::10577222@polimi.it::9f39d2aa-0ad6-4052-9e80-c3cf1594a263" providerId="AD" clId="Web-{77480063-F2C0-C9B2-A7D5-D7BFDC9CD376}" dt="2021-12-20T14:27:19.601" v="16" actId="20577"/>
          <ac:spMkLst>
            <pc:docMk/>
            <pc:sldMk cId="181275955" sldId="3129"/>
            <ac:spMk id="8" creationId="{77DB4881-4882-4364-AF27-07AF505997A7}"/>
          </ac:spMkLst>
        </pc:spChg>
        <pc:spChg chg="mod">
          <ac:chgData name="Paolo Fusco" userId="S::10577222@polimi.it::9f39d2aa-0ad6-4052-9e80-c3cf1594a263" providerId="AD" clId="Web-{77480063-F2C0-C9B2-A7D5-D7BFDC9CD376}" dt="2021-12-20T14:28:10.461" v="18" actId="20577"/>
          <ac:spMkLst>
            <pc:docMk/>
            <pc:sldMk cId="181275955" sldId="3129"/>
            <ac:spMk id="10" creationId="{70B121D4-B6D5-47CE-88CC-D727DC3CDAF6}"/>
          </ac:spMkLst>
        </pc:spChg>
      </pc:sldChg>
      <pc:sldChg chg="modSp">
        <pc:chgData name="Paolo Fusco" userId="S::10577222@polimi.it::9f39d2aa-0ad6-4052-9e80-c3cf1594a263" providerId="AD" clId="Web-{77480063-F2C0-C9B2-A7D5-D7BFDC9CD376}" dt="2021-12-20T14:28:56.853" v="26" actId="20577"/>
        <pc:sldMkLst>
          <pc:docMk/>
          <pc:sldMk cId="637379236" sldId="3130"/>
        </pc:sldMkLst>
        <pc:spChg chg="mod">
          <ac:chgData name="Paolo Fusco" userId="S::10577222@polimi.it::9f39d2aa-0ad6-4052-9e80-c3cf1594a263" providerId="AD" clId="Web-{77480063-F2C0-C9B2-A7D5-D7BFDC9CD376}" dt="2021-12-20T14:28:56.853" v="26" actId="20577"/>
          <ac:spMkLst>
            <pc:docMk/>
            <pc:sldMk cId="637379236" sldId="3130"/>
            <ac:spMk id="8" creationId="{67B7516C-22F5-4200-B21E-D48898AD454E}"/>
          </ac:spMkLst>
        </pc:spChg>
      </pc:sldChg>
      <pc:sldChg chg="modSp">
        <pc:chgData name="Paolo Fusco" userId="S::10577222@polimi.it::9f39d2aa-0ad6-4052-9e80-c3cf1594a263" providerId="AD" clId="Web-{77480063-F2C0-C9B2-A7D5-D7BFDC9CD376}" dt="2021-12-20T14:39:21.801" v="61" actId="20577"/>
        <pc:sldMkLst>
          <pc:docMk/>
          <pc:sldMk cId="3721776226" sldId="3132"/>
        </pc:sldMkLst>
        <pc:spChg chg="mod">
          <ac:chgData name="Paolo Fusco" userId="S::10577222@polimi.it::9f39d2aa-0ad6-4052-9e80-c3cf1594a263" providerId="AD" clId="Web-{77480063-F2C0-C9B2-A7D5-D7BFDC9CD376}" dt="2021-12-20T14:39:21.801" v="61" actId="20577"/>
          <ac:spMkLst>
            <pc:docMk/>
            <pc:sldMk cId="3721776226" sldId="3132"/>
            <ac:spMk id="6" creationId="{BDBABAA6-5400-4992-BE19-EA68F976F70A}"/>
          </ac:spMkLst>
        </pc:spChg>
      </pc:sldChg>
      <pc:sldChg chg="modSp">
        <pc:chgData name="Paolo Fusco" userId="S::10577222@polimi.it::9f39d2aa-0ad6-4052-9e80-c3cf1594a263" providerId="AD" clId="Web-{77480063-F2C0-C9B2-A7D5-D7BFDC9CD376}" dt="2021-12-20T14:46:54.262" v="64" actId="20577"/>
        <pc:sldMkLst>
          <pc:docMk/>
          <pc:sldMk cId="993305897" sldId="3152"/>
        </pc:sldMkLst>
        <pc:spChg chg="mod">
          <ac:chgData name="Paolo Fusco" userId="S::10577222@polimi.it::9f39d2aa-0ad6-4052-9e80-c3cf1594a263" providerId="AD" clId="Web-{77480063-F2C0-C9B2-A7D5-D7BFDC9CD376}" dt="2021-12-20T14:46:54.262" v="64" actId="20577"/>
          <ac:spMkLst>
            <pc:docMk/>
            <pc:sldMk cId="993305897" sldId="3152"/>
            <ac:spMk id="6" creationId="{BDBABAA6-5400-4992-BE19-EA68F976F70A}"/>
          </ac:spMkLst>
        </pc:spChg>
      </pc:sldChg>
    </pc:docChg>
  </pc:docChgLst>
  <pc:docChgLst>
    <pc:chgData name="Filippo Parravicini" userId="8da0a157-2020-44c3-9a8e-43cd95a51332" providerId="ADAL" clId="{5CC2E6C0-2DE6-4E27-9BE1-341CADECC6E1}"/>
    <pc:docChg chg="undo custSel addSld delSld modSld sldOrd modSection">
      <pc:chgData name="Filippo Parravicini" userId="8da0a157-2020-44c3-9a8e-43cd95a51332" providerId="ADAL" clId="{5CC2E6C0-2DE6-4E27-9BE1-341CADECC6E1}" dt="2021-08-28T01:37:00.651" v="6386" actId="680"/>
      <pc:docMkLst>
        <pc:docMk/>
      </pc:docMkLst>
      <pc:sldChg chg="delSp modSp mod">
        <pc:chgData name="Filippo Parravicini" userId="8da0a157-2020-44c3-9a8e-43cd95a51332" providerId="ADAL" clId="{5CC2E6C0-2DE6-4E27-9BE1-341CADECC6E1}" dt="2021-08-23T01:58:35.795" v="59" actId="20577"/>
        <pc:sldMkLst>
          <pc:docMk/>
          <pc:sldMk cId="727411668" sldId="320"/>
        </pc:sldMkLst>
        <pc:spChg chg="mod">
          <ac:chgData name="Filippo Parravicini" userId="8da0a157-2020-44c3-9a8e-43cd95a51332" providerId="ADAL" clId="{5CC2E6C0-2DE6-4E27-9BE1-341CADECC6E1}" dt="2021-08-23T01:58:35.795" v="59" actId="20577"/>
          <ac:spMkLst>
            <pc:docMk/>
            <pc:sldMk cId="727411668" sldId="320"/>
            <ac:spMk id="6" creationId="{38275E6B-F63B-4AA7-8126-9C8BFDDB207F}"/>
          </ac:spMkLst>
        </pc:spChg>
        <pc:picChg chg="del mod">
          <ac:chgData name="Filippo Parravicini" userId="8da0a157-2020-44c3-9a8e-43cd95a51332" providerId="ADAL" clId="{5CC2E6C0-2DE6-4E27-9BE1-341CADECC6E1}" dt="2021-08-23T01:58:16.494" v="15" actId="478"/>
          <ac:picMkLst>
            <pc:docMk/>
            <pc:sldMk cId="727411668" sldId="320"/>
            <ac:picMk id="8" creationId="{DA52CECE-796A-4D49-A847-F41E4A9F4D0C}"/>
          </ac:picMkLst>
        </pc:picChg>
        <pc:picChg chg="del">
          <ac:chgData name="Filippo Parravicini" userId="8da0a157-2020-44c3-9a8e-43cd95a51332" providerId="ADAL" clId="{5CC2E6C0-2DE6-4E27-9BE1-341CADECC6E1}" dt="2021-08-23T01:57:23.367" v="2" actId="478"/>
          <ac:picMkLst>
            <pc:docMk/>
            <pc:sldMk cId="727411668" sldId="320"/>
            <ac:picMk id="9" creationId="{9BAD696D-05E8-4314-AFBE-5E49065DA082}"/>
          </ac:picMkLst>
        </pc:picChg>
      </pc:sldChg>
      <pc:sldChg chg="del">
        <pc:chgData name="Filippo Parravicini" userId="8da0a157-2020-44c3-9a8e-43cd95a51332" providerId="ADAL" clId="{5CC2E6C0-2DE6-4E27-9BE1-341CADECC6E1}" dt="2021-08-23T01:57:09.924" v="0" actId="47"/>
        <pc:sldMkLst>
          <pc:docMk/>
          <pc:sldMk cId="4291404030" sldId="638"/>
        </pc:sldMkLst>
      </pc:sldChg>
      <pc:sldChg chg="addSp delSp modSp add mod ord">
        <pc:chgData name="Filippo Parravicini" userId="8da0a157-2020-44c3-9a8e-43cd95a51332" providerId="ADAL" clId="{5CC2E6C0-2DE6-4E27-9BE1-341CADECC6E1}" dt="2021-08-23T16:32:54.747" v="5420" actId="6549"/>
        <pc:sldMkLst>
          <pc:docMk/>
          <pc:sldMk cId="1306434753" sldId="1257"/>
        </pc:sldMkLst>
        <pc:spChg chg="mod">
          <ac:chgData name="Filippo Parravicini" userId="8da0a157-2020-44c3-9a8e-43cd95a51332" providerId="ADAL" clId="{5CC2E6C0-2DE6-4E27-9BE1-341CADECC6E1}" dt="2021-08-23T02:25:55.287" v="1403" actId="20577"/>
          <ac:spMkLst>
            <pc:docMk/>
            <pc:sldMk cId="1306434753" sldId="1257"/>
            <ac:spMk id="2" creationId="{460B35C3-9D16-43AF-85C5-7F08BCD42F8D}"/>
          </ac:spMkLst>
        </pc:spChg>
        <pc:spChg chg="del">
          <ac:chgData name="Filippo Parravicini" userId="8da0a157-2020-44c3-9a8e-43cd95a51332" providerId="ADAL" clId="{5CC2E6C0-2DE6-4E27-9BE1-341CADECC6E1}" dt="2021-08-23T02:09:43.285" v="578" actId="478"/>
          <ac:spMkLst>
            <pc:docMk/>
            <pc:sldMk cId="1306434753" sldId="1257"/>
            <ac:spMk id="3" creationId="{DE308F63-0F49-4E97-8652-EE876A06A16E}"/>
          </ac:spMkLst>
        </pc:spChg>
        <pc:spChg chg="del">
          <ac:chgData name="Filippo Parravicini" userId="8da0a157-2020-44c3-9a8e-43cd95a51332" providerId="ADAL" clId="{5CC2E6C0-2DE6-4E27-9BE1-341CADECC6E1}" dt="2021-08-23T02:09:43.285" v="578" actId="478"/>
          <ac:spMkLst>
            <pc:docMk/>
            <pc:sldMk cId="1306434753" sldId="1257"/>
            <ac:spMk id="4" creationId="{C322934C-59E9-442C-90CF-9C61233F29E9}"/>
          </ac:spMkLst>
        </pc:spChg>
        <pc:spChg chg="del">
          <ac:chgData name="Filippo Parravicini" userId="8da0a157-2020-44c3-9a8e-43cd95a51332" providerId="ADAL" clId="{5CC2E6C0-2DE6-4E27-9BE1-341CADECC6E1}" dt="2021-08-23T02:09:43.285" v="578" actId="478"/>
          <ac:spMkLst>
            <pc:docMk/>
            <pc:sldMk cId="1306434753" sldId="1257"/>
            <ac:spMk id="5" creationId="{C712AE25-81F3-421C-84EF-25E5155A2FC7}"/>
          </ac:spMkLst>
        </pc:spChg>
        <pc:spChg chg="mod">
          <ac:chgData name="Filippo Parravicini" userId="8da0a157-2020-44c3-9a8e-43cd95a51332" providerId="ADAL" clId="{5CC2E6C0-2DE6-4E27-9BE1-341CADECC6E1}" dt="2021-08-23T16:32:54.747" v="5420" actId="6549"/>
          <ac:spMkLst>
            <pc:docMk/>
            <pc:sldMk cId="1306434753" sldId="1257"/>
            <ac:spMk id="7" creationId="{CCE15BC8-C57D-435A-963E-736D3A1AD733}"/>
          </ac:spMkLst>
        </pc:spChg>
        <pc:picChg chg="add mod ord">
          <ac:chgData name="Filippo Parravicini" userId="8da0a157-2020-44c3-9a8e-43cd95a51332" providerId="ADAL" clId="{5CC2E6C0-2DE6-4E27-9BE1-341CADECC6E1}" dt="2021-08-23T16:32:31.853" v="5410" actId="167"/>
          <ac:picMkLst>
            <pc:docMk/>
            <pc:sldMk cId="1306434753" sldId="1257"/>
            <ac:picMk id="5" creationId="{57952F89-F915-41AE-B8DD-FB0E064D94BC}"/>
          </ac:picMkLst>
        </pc:picChg>
        <pc:picChg chg="del mod modCrop">
          <ac:chgData name="Filippo Parravicini" userId="8da0a157-2020-44c3-9a8e-43cd95a51332" providerId="ADAL" clId="{5CC2E6C0-2DE6-4E27-9BE1-341CADECC6E1}" dt="2021-08-23T16:32:33.731" v="5411" actId="478"/>
          <ac:picMkLst>
            <pc:docMk/>
            <pc:sldMk cId="1306434753" sldId="1257"/>
            <ac:picMk id="8" creationId="{F01D8085-DE67-433A-8D1C-BAF3FF881FCA}"/>
          </ac:picMkLst>
        </pc:picChg>
      </pc:sldChg>
      <pc:sldChg chg="addSp delSp modSp add mod ord">
        <pc:chgData name="Filippo Parravicini" userId="8da0a157-2020-44c3-9a8e-43cd95a51332" providerId="ADAL" clId="{5CC2E6C0-2DE6-4E27-9BE1-341CADECC6E1}" dt="2021-08-23T16:37:01.582" v="5539" actId="20577"/>
        <pc:sldMkLst>
          <pc:docMk/>
          <pc:sldMk cId="1970397551" sldId="1258"/>
        </pc:sldMkLst>
        <pc:spChg chg="mod">
          <ac:chgData name="Filippo Parravicini" userId="8da0a157-2020-44c3-9a8e-43cd95a51332" providerId="ADAL" clId="{5CC2E6C0-2DE6-4E27-9BE1-341CADECC6E1}" dt="2021-08-23T02:27:16.138" v="1438" actId="20577"/>
          <ac:spMkLst>
            <pc:docMk/>
            <pc:sldMk cId="1970397551" sldId="1258"/>
            <ac:spMk id="2" creationId="{460B35C3-9D16-43AF-85C5-7F08BCD42F8D}"/>
          </ac:spMkLst>
        </pc:spChg>
        <pc:spChg chg="del">
          <ac:chgData name="Filippo Parravicini" userId="8da0a157-2020-44c3-9a8e-43cd95a51332" providerId="ADAL" clId="{5CC2E6C0-2DE6-4E27-9BE1-341CADECC6E1}" dt="2021-08-23T02:10:01.063" v="581" actId="478"/>
          <ac:spMkLst>
            <pc:docMk/>
            <pc:sldMk cId="1970397551" sldId="1258"/>
            <ac:spMk id="3" creationId="{DE308F63-0F49-4E97-8652-EE876A06A16E}"/>
          </ac:spMkLst>
        </pc:spChg>
        <pc:spChg chg="add mod">
          <ac:chgData name="Filippo Parravicini" userId="8da0a157-2020-44c3-9a8e-43cd95a51332" providerId="ADAL" clId="{5CC2E6C0-2DE6-4E27-9BE1-341CADECC6E1}" dt="2021-08-23T16:34:59.758" v="5432" actId="1076"/>
          <ac:spMkLst>
            <pc:docMk/>
            <pc:sldMk cId="1970397551" sldId="1258"/>
            <ac:spMk id="3" creationId="{E3803393-E702-4486-B938-B8381ADCF582}"/>
          </ac:spMkLst>
        </pc:spChg>
        <pc:spChg chg="add mod">
          <ac:chgData name="Filippo Parravicini" userId="8da0a157-2020-44c3-9a8e-43cd95a51332" providerId="ADAL" clId="{5CC2E6C0-2DE6-4E27-9BE1-341CADECC6E1}" dt="2021-08-23T16:35:32.323" v="5469" actId="1076"/>
          <ac:spMkLst>
            <pc:docMk/>
            <pc:sldMk cId="1970397551" sldId="1258"/>
            <ac:spMk id="4" creationId="{0F2C190B-56DE-47CF-8EDA-061DACFD1950}"/>
          </ac:spMkLst>
        </pc:spChg>
        <pc:spChg chg="del">
          <ac:chgData name="Filippo Parravicini" userId="8da0a157-2020-44c3-9a8e-43cd95a51332" providerId="ADAL" clId="{5CC2E6C0-2DE6-4E27-9BE1-341CADECC6E1}" dt="2021-08-23T02:10:01.063" v="581" actId="478"/>
          <ac:spMkLst>
            <pc:docMk/>
            <pc:sldMk cId="1970397551" sldId="1258"/>
            <ac:spMk id="4" creationId="{C322934C-59E9-442C-90CF-9C61233F29E9}"/>
          </ac:spMkLst>
        </pc:spChg>
        <pc:spChg chg="del">
          <ac:chgData name="Filippo Parravicini" userId="8da0a157-2020-44c3-9a8e-43cd95a51332" providerId="ADAL" clId="{5CC2E6C0-2DE6-4E27-9BE1-341CADECC6E1}" dt="2021-08-23T02:10:01.063" v="581" actId="478"/>
          <ac:spMkLst>
            <pc:docMk/>
            <pc:sldMk cId="1970397551" sldId="1258"/>
            <ac:spMk id="5" creationId="{C712AE25-81F3-421C-84EF-25E5155A2FC7}"/>
          </ac:spMkLst>
        </pc:spChg>
        <pc:spChg chg="add mod">
          <ac:chgData name="Filippo Parravicini" userId="8da0a157-2020-44c3-9a8e-43cd95a51332" providerId="ADAL" clId="{5CC2E6C0-2DE6-4E27-9BE1-341CADECC6E1}" dt="2021-08-23T16:36:26.011" v="5534" actId="1076"/>
          <ac:spMkLst>
            <pc:docMk/>
            <pc:sldMk cId="1970397551" sldId="1258"/>
            <ac:spMk id="5" creationId="{E68602BB-C6A9-46C1-98EE-C09FBBC52F0D}"/>
          </ac:spMkLst>
        </pc:spChg>
        <pc:spChg chg="mod ord">
          <ac:chgData name="Filippo Parravicini" userId="8da0a157-2020-44c3-9a8e-43cd95a51332" providerId="ADAL" clId="{5CC2E6C0-2DE6-4E27-9BE1-341CADECC6E1}" dt="2021-08-23T16:37:01.582" v="5539" actId="20577"/>
          <ac:spMkLst>
            <pc:docMk/>
            <pc:sldMk cId="1970397551" sldId="1258"/>
            <ac:spMk id="8" creationId="{5E7D8738-1C89-47D2-9CB4-0F6744274A96}"/>
          </ac:spMkLst>
        </pc:spChg>
        <pc:spChg chg="add mod">
          <ac:chgData name="Filippo Parravicini" userId="8da0a157-2020-44c3-9a8e-43cd95a51332" providerId="ADAL" clId="{5CC2E6C0-2DE6-4E27-9BE1-341CADECC6E1}" dt="2021-08-23T16:35:58.183" v="5473" actId="1076"/>
          <ac:spMkLst>
            <pc:docMk/>
            <pc:sldMk cId="1970397551" sldId="1258"/>
            <ac:spMk id="9" creationId="{72507C86-C536-40CB-A76B-367A16E14458}"/>
          </ac:spMkLst>
        </pc:spChg>
        <pc:picChg chg="mod modCrop">
          <ac:chgData name="Filippo Parravicini" userId="8da0a157-2020-44c3-9a8e-43cd95a51332" providerId="ADAL" clId="{5CC2E6C0-2DE6-4E27-9BE1-341CADECC6E1}" dt="2021-08-23T16:34:55.720" v="5431" actId="1076"/>
          <ac:picMkLst>
            <pc:docMk/>
            <pc:sldMk cId="1970397551" sldId="1258"/>
            <ac:picMk id="7" creationId="{E50CE6F8-4091-4926-AB41-FFDD6CC44421}"/>
          </ac:picMkLst>
        </pc:picChg>
      </pc:sldChg>
      <pc:sldChg chg="addSp delSp modSp add del mod">
        <pc:chgData name="Filippo Parravicini" userId="8da0a157-2020-44c3-9a8e-43cd95a51332" providerId="ADAL" clId="{5CC2E6C0-2DE6-4E27-9BE1-341CADECC6E1}" dt="2021-08-23T16:49:39.459" v="5902" actId="47"/>
        <pc:sldMkLst>
          <pc:docMk/>
          <pc:sldMk cId="2715970358" sldId="1259"/>
        </pc:sldMkLst>
        <pc:spChg chg="mod">
          <ac:chgData name="Filippo Parravicini" userId="8da0a157-2020-44c3-9a8e-43cd95a51332" providerId="ADAL" clId="{5CC2E6C0-2DE6-4E27-9BE1-341CADECC6E1}" dt="2021-08-23T02:27:36.736" v="1467" actId="6549"/>
          <ac:spMkLst>
            <pc:docMk/>
            <pc:sldMk cId="2715970358" sldId="1259"/>
            <ac:spMk id="2" creationId="{460B35C3-9D16-43AF-85C5-7F08BCD42F8D}"/>
          </ac:spMkLst>
        </pc:spChg>
        <pc:spChg chg="del">
          <ac:chgData name="Filippo Parravicini" userId="8da0a157-2020-44c3-9a8e-43cd95a51332" providerId="ADAL" clId="{5CC2E6C0-2DE6-4E27-9BE1-341CADECC6E1}" dt="2021-08-23T02:09:54.349" v="580" actId="478"/>
          <ac:spMkLst>
            <pc:docMk/>
            <pc:sldMk cId="2715970358" sldId="1259"/>
            <ac:spMk id="3" creationId="{DE308F63-0F49-4E97-8652-EE876A06A16E}"/>
          </ac:spMkLst>
        </pc:spChg>
        <pc:spChg chg="del">
          <ac:chgData name="Filippo Parravicini" userId="8da0a157-2020-44c3-9a8e-43cd95a51332" providerId="ADAL" clId="{5CC2E6C0-2DE6-4E27-9BE1-341CADECC6E1}" dt="2021-08-23T02:09:54.349" v="580" actId="478"/>
          <ac:spMkLst>
            <pc:docMk/>
            <pc:sldMk cId="2715970358" sldId="1259"/>
            <ac:spMk id="4" creationId="{C322934C-59E9-442C-90CF-9C61233F29E9}"/>
          </ac:spMkLst>
        </pc:spChg>
        <pc:spChg chg="del">
          <ac:chgData name="Filippo Parravicini" userId="8da0a157-2020-44c3-9a8e-43cd95a51332" providerId="ADAL" clId="{5CC2E6C0-2DE6-4E27-9BE1-341CADECC6E1}" dt="2021-08-23T02:09:54.349" v="580" actId="478"/>
          <ac:spMkLst>
            <pc:docMk/>
            <pc:sldMk cId="2715970358" sldId="1259"/>
            <ac:spMk id="5" creationId="{C712AE25-81F3-421C-84EF-25E5155A2FC7}"/>
          </ac:spMkLst>
        </pc:spChg>
        <pc:spChg chg="add del mod">
          <ac:chgData name="Filippo Parravicini" userId="8da0a157-2020-44c3-9a8e-43cd95a51332" providerId="ADAL" clId="{5CC2E6C0-2DE6-4E27-9BE1-341CADECC6E1}" dt="2021-08-23T02:28:09.962" v="1476" actId="478"/>
          <ac:spMkLst>
            <pc:docMk/>
            <pc:sldMk cId="2715970358" sldId="1259"/>
            <ac:spMk id="6" creationId="{706568CB-61C3-4244-81FA-D8B777D3D91B}"/>
          </ac:spMkLst>
        </pc:spChg>
        <pc:spChg chg="add mod">
          <ac:chgData name="Filippo Parravicini" userId="8da0a157-2020-44c3-9a8e-43cd95a51332" providerId="ADAL" clId="{5CC2E6C0-2DE6-4E27-9BE1-341CADECC6E1}" dt="2021-08-23T02:28:25.513" v="1511" actId="20577"/>
          <ac:spMkLst>
            <pc:docMk/>
            <pc:sldMk cId="2715970358" sldId="1259"/>
            <ac:spMk id="7" creationId="{8276F341-03A1-4C52-B3ED-CE80B4E15713}"/>
          </ac:spMkLst>
        </pc:spChg>
        <pc:spChg chg="add mod">
          <ac:chgData name="Filippo Parravicini" userId="8da0a157-2020-44c3-9a8e-43cd95a51332" providerId="ADAL" clId="{5CC2E6C0-2DE6-4E27-9BE1-341CADECC6E1}" dt="2021-08-23T02:29:29.197" v="1607" actId="20577"/>
          <ac:spMkLst>
            <pc:docMk/>
            <pc:sldMk cId="2715970358" sldId="1259"/>
            <ac:spMk id="8" creationId="{089E3EF0-1942-4641-9760-F9B9DEC03C44}"/>
          </ac:spMkLst>
        </pc:spChg>
      </pc:sldChg>
      <pc:sldChg chg="addSp delSp modSp add del mod">
        <pc:chgData name="Filippo Parravicini" userId="8da0a157-2020-44c3-9a8e-43cd95a51332" providerId="ADAL" clId="{5CC2E6C0-2DE6-4E27-9BE1-341CADECC6E1}" dt="2021-08-23T16:49:40.454" v="5903" actId="47"/>
        <pc:sldMkLst>
          <pc:docMk/>
          <pc:sldMk cId="3221936360" sldId="1260"/>
        </pc:sldMkLst>
        <pc:spChg chg="mod">
          <ac:chgData name="Filippo Parravicini" userId="8da0a157-2020-44c3-9a8e-43cd95a51332" providerId="ADAL" clId="{5CC2E6C0-2DE6-4E27-9BE1-341CADECC6E1}" dt="2021-08-23T02:27:45.540" v="1468"/>
          <ac:spMkLst>
            <pc:docMk/>
            <pc:sldMk cId="3221936360" sldId="1260"/>
            <ac:spMk id="2" creationId="{460B35C3-9D16-43AF-85C5-7F08BCD42F8D}"/>
          </ac:spMkLst>
        </pc:spChg>
        <pc:spChg chg="del">
          <ac:chgData name="Filippo Parravicini" userId="8da0a157-2020-44c3-9a8e-43cd95a51332" providerId="ADAL" clId="{5CC2E6C0-2DE6-4E27-9BE1-341CADECC6E1}" dt="2021-08-23T02:09:51.396" v="579" actId="478"/>
          <ac:spMkLst>
            <pc:docMk/>
            <pc:sldMk cId="3221936360" sldId="1260"/>
            <ac:spMk id="3" creationId="{DE308F63-0F49-4E97-8652-EE876A06A16E}"/>
          </ac:spMkLst>
        </pc:spChg>
        <pc:spChg chg="del">
          <ac:chgData name="Filippo Parravicini" userId="8da0a157-2020-44c3-9a8e-43cd95a51332" providerId="ADAL" clId="{5CC2E6C0-2DE6-4E27-9BE1-341CADECC6E1}" dt="2021-08-23T02:09:51.396" v="579" actId="478"/>
          <ac:spMkLst>
            <pc:docMk/>
            <pc:sldMk cId="3221936360" sldId="1260"/>
            <ac:spMk id="4" creationId="{C322934C-59E9-442C-90CF-9C61233F29E9}"/>
          </ac:spMkLst>
        </pc:spChg>
        <pc:spChg chg="del">
          <ac:chgData name="Filippo Parravicini" userId="8da0a157-2020-44c3-9a8e-43cd95a51332" providerId="ADAL" clId="{5CC2E6C0-2DE6-4E27-9BE1-341CADECC6E1}" dt="2021-08-23T02:09:51.396" v="579" actId="478"/>
          <ac:spMkLst>
            <pc:docMk/>
            <pc:sldMk cId="3221936360" sldId="1260"/>
            <ac:spMk id="5" creationId="{C712AE25-81F3-421C-84EF-25E5155A2FC7}"/>
          </ac:spMkLst>
        </pc:spChg>
        <pc:spChg chg="del mod">
          <ac:chgData name="Filippo Parravicini" userId="8da0a157-2020-44c3-9a8e-43cd95a51332" providerId="ADAL" clId="{5CC2E6C0-2DE6-4E27-9BE1-341CADECC6E1}" dt="2021-08-23T02:29:55.351" v="1613" actId="478"/>
          <ac:spMkLst>
            <pc:docMk/>
            <pc:sldMk cId="3221936360" sldId="1260"/>
            <ac:spMk id="6" creationId="{1AAA6226-31D4-45D2-985C-F1486D98FB0A}"/>
          </ac:spMkLst>
        </pc:spChg>
        <pc:spChg chg="add del mod">
          <ac:chgData name="Filippo Parravicini" userId="8da0a157-2020-44c3-9a8e-43cd95a51332" providerId="ADAL" clId="{5CC2E6C0-2DE6-4E27-9BE1-341CADECC6E1}" dt="2021-08-23T02:29:45.547" v="1610"/>
          <ac:spMkLst>
            <pc:docMk/>
            <pc:sldMk cId="3221936360" sldId="1260"/>
            <ac:spMk id="7" creationId="{1876A247-BE55-4DE4-ABCB-D4C2E3FDF3B3}"/>
          </ac:spMkLst>
        </pc:spChg>
        <pc:spChg chg="add mod">
          <ac:chgData name="Filippo Parravicini" userId="8da0a157-2020-44c3-9a8e-43cd95a51332" providerId="ADAL" clId="{5CC2E6C0-2DE6-4E27-9BE1-341CADECC6E1}" dt="2021-08-23T02:30:07.103" v="1616" actId="20577"/>
          <ac:spMkLst>
            <pc:docMk/>
            <pc:sldMk cId="3221936360" sldId="1260"/>
            <ac:spMk id="8" creationId="{65D9F461-2DE1-4DF8-BCB2-8AF985BBCEF7}"/>
          </ac:spMkLst>
        </pc:spChg>
        <pc:spChg chg="add mod">
          <ac:chgData name="Filippo Parravicini" userId="8da0a157-2020-44c3-9a8e-43cd95a51332" providerId="ADAL" clId="{5CC2E6C0-2DE6-4E27-9BE1-341CADECC6E1}" dt="2021-08-23T02:30:38.479" v="1690" actId="20577"/>
          <ac:spMkLst>
            <pc:docMk/>
            <pc:sldMk cId="3221936360" sldId="1260"/>
            <ac:spMk id="9" creationId="{375EDA43-FA5D-4CCB-B212-D6E8867D3781}"/>
          </ac:spMkLst>
        </pc:spChg>
      </pc:sldChg>
      <pc:sldChg chg="addSp delSp modSp add mod chgLayout">
        <pc:chgData name="Filippo Parravicini" userId="8da0a157-2020-44c3-9a8e-43cd95a51332" providerId="ADAL" clId="{5CC2E6C0-2DE6-4E27-9BE1-341CADECC6E1}" dt="2021-08-23T16:49:23.595" v="5898"/>
        <pc:sldMkLst>
          <pc:docMk/>
          <pc:sldMk cId="2071858224" sldId="1261"/>
        </pc:sldMkLst>
        <pc:spChg chg="mod ord">
          <ac:chgData name="Filippo Parravicini" userId="8da0a157-2020-44c3-9a8e-43cd95a51332" providerId="ADAL" clId="{5CC2E6C0-2DE6-4E27-9BE1-341CADECC6E1}" dt="2021-08-23T16:49:15.053" v="5896" actId="20577"/>
          <ac:spMkLst>
            <pc:docMk/>
            <pc:sldMk cId="2071858224" sldId="1261"/>
            <ac:spMk id="2" creationId="{460B35C3-9D16-43AF-85C5-7F08BCD42F8D}"/>
          </ac:spMkLst>
        </pc:spChg>
        <pc:spChg chg="mod ord">
          <ac:chgData name="Filippo Parravicini" userId="8da0a157-2020-44c3-9a8e-43cd95a51332" providerId="ADAL" clId="{5CC2E6C0-2DE6-4E27-9BE1-341CADECC6E1}" dt="2021-08-23T16:49:03.076" v="5888" actId="790"/>
          <ac:spMkLst>
            <pc:docMk/>
            <pc:sldMk cId="2071858224" sldId="1261"/>
            <ac:spMk id="3" creationId="{DE308F63-0F49-4E97-8652-EE876A06A16E}"/>
          </ac:spMkLst>
        </pc:spChg>
        <pc:spChg chg="mod ord">
          <ac:chgData name="Filippo Parravicini" userId="8da0a157-2020-44c3-9a8e-43cd95a51332" providerId="ADAL" clId="{5CC2E6C0-2DE6-4E27-9BE1-341CADECC6E1}" dt="2021-08-23T16:49:03.076" v="5888" actId="790"/>
          <ac:spMkLst>
            <pc:docMk/>
            <pc:sldMk cId="2071858224" sldId="1261"/>
            <ac:spMk id="4" creationId="{C322934C-59E9-442C-90CF-9C61233F29E9}"/>
          </ac:spMkLst>
        </pc:spChg>
        <pc:spChg chg="mod ord">
          <ac:chgData name="Filippo Parravicini" userId="8da0a157-2020-44c3-9a8e-43cd95a51332" providerId="ADAL" clId="{5CC2E6C0-2DE6-4E27-9BE1-341CADECC6E1}" dt="2021-08-23T16:49:03.076" v="5888" actId="790"/>
          <ac:spMkLst>
            <pc:docMk/>
            <pc:sldMk cId="2071858224" sldId="1261"/>
            <ac:spMk id="5" creationId="{C712AE25-81F3-421C-84EF-25E5155A2FC7}"/>
          </ac:spMkLst>
        </pc:spChg>
        <pc:spChg chg="mod">
          <ac:chgData name="Filippo Parravicini" userId="8da0a157-2020-44c3-9a8e-43cd95a51332" providerId="ADAL" clId="{5CC2E6C0-2DE6-4E27-9BE1-341CADECC6E1}" dt="2021-08-23T16:49:03.076" v="5888" actId="790"/>
          <ac:spMkLst>
            <pc:docMk/>
            <pc:sldMk cId="2071858224" sldId="1261"/>
            <ac:spMk id="6" creationId="{0C97BE05-13C2-4668-B3CC-B8D4B8528B15}"/>
          </ac:spMkLst>
        </pc:spChg>
        <pc:spChg chg="mod">
          <ac:chgData name="Filippo Parravicini" userId="8da0a157-2020-44c3-9a8e-43cd95a51332" providerId="ADAL" clId="{5CC2E6C0-2DE6-4E27-9BE1-341CADECC6E1}" dt="2021-08-23T16:49:03.076" v="5888" actId="790"/>
          <ac:spMkLst>
            <pc:docMk/>
            <pc:sldMk cId="2071858224" sldId="1261"/>
            <ac:spMk id="13" creationId="{DA0AAB45-EA32-4AB0-84EE-8E9878DC7410}"/>
          </ac:spMkLst>
        </pc:spChg>
        <pc:spChg chg="mod">
          <ac:chgData name="Filippo Parravicini" userId="8da0a157-2020-44c3-9a8e-43cd95a51332" providerId="ADAL" clId="{5CC2E6C0-2DE6-4E27-9BE1-341CADECC6E1}" dt="2021-08-23T16:49:03.076" v="5888" actId="790"/>
          <ac:spMkLst>
            <pc:docMk/>
            <pc:sldMk cId="2071858224" sldId="1261"/>
            <ac:spMk id="14" creationId="{937671C4-F279-4EE6-8484-777D111BE9E8}"/>
          </ac:spMkLst>
        </pc:spChg>
        <pc:spChg chg="mod">
          <ac:chgData name="Filippo Parravicini" userId="8da0a157-2020-44c3-9a8e-43cd95a51332" providerId="ADAL" clId="{5CC2E6C0-2DE6-4E27-9BE1-341CADECC6E1}" dt="2021-08-23T16:49:03.076" v="5888" actId="790"/>
          <ac:spMkLst>
            <pc:docMk/>
            <pc:sldMk cId="2071858224" sldId="1261"/>
            <ac:spMk id="15" creationId="{6C20C3EC-BD18-4ABF-953B-93B64F4E69DE}"/>
          </ac:spMkLst>
        </pc:spChg>
        <pc:spChg chg="del mod">
          <ac:chgData name="Filippo Parravicini" userId="8da0a157-2020-44c3-9a8e-43cd95a51332" providerId="ADAL" clId="{5CC2E6C0-2DE6-4E27-9BE1-341CADECC6E1}" dt="2021-08-23T16:49:22.393" v="5897" actId="478"/>
          <ac:spMkLst>
            <pc:docMk/>
            <pc:sldMk cId="2071858224" sldId="1261"/>
            <ac:spMk id="17" creationId="{06528A1C-B5C0-447B-B00C-260B01F55DEE}"/>
          </ac:spMkLst>
        </pc:spChg>
        <pc:spChg chg="mod">
          <ac:chgData name="Filippo Parravicini" userId="8da0a157-2020-44c3-9a8e-43cd95a51332" providerId="ADAL" clId="{5CC2E6C0-2DE6-4E27-9BE1-341CADECC6E1}" dt="2021-08-23T16:49:03.076" v="5888" actId="790"/>
          <ac:spMkLst>
            <pc:docMk/>
            <pc:sldMk cId="2071858224" sldId="1261"/>
            <ac:spMk id="20" creationId="{57CB0128-61C7-4CFB-ACCE-7223E027CF05}"/>
          </ac:spMkLst>
        </pc:spChg>
        <pc:spChg chg="del mod">
          <ac:chgData name="Filippo Parravicini" userId="8da0a157-2020-44c3-9a8e-43cd95a51332" providerId="ADAL" clId="{5CC2E6C0-2DE6-4E27-9BE1-341CADECC6E1}" dt="2021-08-23T16:49:22.393" v="5897" actId="478"/>
          <ac:spMkLst>
            <pc:docMk/>
            <pc:sldMk cId="2071858224" sldId="1261"/>
            <ac:spMk id="21" creationId="{FB393CC8-E960-4829-899A-F2D1D4BE3CDB}"/>
          </ac:spMkLst>
        </pc:spChg>
        <pc:spChg chg="del mod">
          <ac:chgData name="Filippo Parravicini" userId="8da0a157-2020-44c3-9a8e-43cd95a51332" providerId="ADAL" clId="{5CC2E6C0-2DE6-4E27-9BE1-341CADECC6E1}" dt="2021-08-23T16:49:22.393" v="5897" actId="478"/>
          <ac:spMkLst>
            <pc:docMk/>
            <pc:sldMk cId="2071858224" sldId="1261"/>
            <ac:spMk id="22" creationId="{2C03B292-BD9D-4F7D-BD7C-0AAB644951C3}"/>
          </ac:spMkLst>
        </pc:spChg>
        <pc:spChg chg="del mod">
          <ac:chgData name="Filippo Parravicini" userId="8da0a157-2020-44c3-9a8e-43cd95a51332" providerId="ADAL" clId="{5CC2E6C0-2DE6-4E27-9BE1-341CADECC6E1}" dt="2021-08-23T16:49:22.393" v="5897" actId="478"/>
          <ac:spMkLst>
            <pc:docMk/>
            <pc:sldMk cId="2071858224" sldId="1261"/>
            <ac:spMk id="23" creationId="{AE073F63-B07D-41EE-A568-7B8DAB943DD2}"/>
          </ac:spMkLst>
        </pc:spChg>
        <pc:spChg chg="mod">
          <ac:chgData name="Filippo Parravicini" userId="8da0a157-2020-44c3-9a8e-43cd95a51332" providerId="ADAL" clId="{5CC2E6C0-2DE6-4E27-9BE1-341CADECC6E1}" dt="2021-08-23T16:49:03.076" v="5888" actId="790"/>
          <ac:spMkLst>
            <pc:docMk/>
            <pc:sldMk cId="2071858224" sldId="1261"/>
            <ac:spMk id="24" creationId="{17B2E61A-DBCC-42DD-A1EA-82C4DE3BAFBD}"/>
          </ac:spMkLst>
        </pc:spChg>
        <pc:spChg chg="mod">
          <ac:chgData name="Filippo Parravicini" userId="8da0a157-2020-44c3-9a8e-43cd95a51332" providerId="ADAL" clId="{5CC2E6C0-2DE6-4E27-9BE1-341CADECC6E1}" dt="2021-08-23T16:49:03.076" v="5888" actId="790"/>
          <ac:spMkLst>
            <pc:docMk/>
            <pc:sldMk cId="2071858224" sldId="1261"/>
            <ac:spMk id="25" creationId="{039BB834-A74F-4E7A-B3AC-AAB2F6F774A7}"/>
          </ac:spMkLst>
        </pc:spChg>
        <pc:spChg chg="mod">
          <ac:chgData name="Filippo Parravicini" userId="8da0a157-2020-44c3-9a8e-43cd95a51332" providerId="ADAL" clId="{5CC2E6C0-2DE6-4E27-9BE1-341CADECC6E1}" dt="2021-08-23T16:49:03.076" v="5888" actId="790"/>
          <ac:spMkLst>
            <pc:docMk/>
            <pc:sldMk cId="2071858224" sldId="1261"/>
            <ac:spMk id="26" creationId="{CC66719B-068F-4203-A41E-60809B438E6A}"/>
          </ac:spMkLst>
        </pc:spChg>
        <pc:spChg chg="mod">
          <ac:chgData name="Filippo Parravicini" userId="8da0a157-2020-44c3-9a8e-43cd95a51332" providerId="ADAL" clId="{5CC2E6C0-2DE6-4E27-9BE1-341CADECC6E1}" dt="2021-08-23T16:49:03.076" v="5888" actId="790"/>
          <ac:spMkLst>
            <pc:docMk/>
            <pc:sldMk cId="2071858224" sldId="1261"/>
            <ac:spMk id="27" creationId="{A20E45EC-AF79-4617-ACCA-6A2BB4510F38}"/>
          </ac:spMkLst>
        </pc:spChg>
        <pc:spChg chg="mod">
          <ac:chgData name="Filippo Parravicini" userId="8da0a157-2020-44c3-9a8e-43cd95a51332" providerId="ADAL" clId="{5CC2E6C0-2DE6-4E27-9BE1-341CADECC6E1}" dt="2021-08-23T16:49:03.076" v="5888" actId="790"/>
          <ac:spMkLst>
            <pc:docMk/>
            <pc:sldMk cId="2071858224" sldId="1261"/>
            <ac:spMk id="28" creationId="{7E89D7AB-99EF-48E9-8FFA-5B61E6753D51}"/>
          </ac:spMkLst>
        </pc:spChg>
        <pc:spChg chg="add mod">
          <ac:chgData name="Filippo Parravicini" userId="8da0a157-2020-44c3-9a8e-43cd95a51332" providerId="ADAL" clId="{5CC2E6C0-2DE6-4E27-9BE1-341CADECC6E1}" dt="2021-08-23T16:49:23.595" v="5898"/>
          <ac:spMkLst>
            <pc:docMk/>
            <pc:sldMk cId="2071858224" sldId="1261"/>
            <ac:spMk id="29" creationId="{D08D9ED0-26DA-4758-AC16-A658F702140A}"/>
          </ac:spMkLst>
        </pc:spChg>
        <pc:spChg chg="add mod">
          <ac:chgData name="Filippo Parravicini" userId="8da0a157-2020-44c3-9a8e-43cd95a51332" providerId="ADAL" clId="{5CC2E6C0-2DE6-4E27-9BE1-341CADECC6E1}" dt="2021-08-23T16:49:23.595" v="5898"/>
          <ac:spMkLst>
            <pc:docMk/>
            <pc:sldMk cId="2071858224" sldId="1261"/>
            <ac:spMk id="30" creationId="{59095C50-E9DA-4D71-BC0E-01FAF23B2EBD}"/>
          </ac:spMkLst>
        </pc:spChg>
        <pc:spChg chg="add mod">
          <ac:chgData name="Filippo Parravicini" userId="8da0a157-2020-44c3-9a8e-43cd95a51332" providerId="ADAL" clId="{5CC2E6C0-2DE6-4E27-9BE1-341CADECC6E1}" dt="2021-08-23T16:49:23.595" v="5898"/>
          <ac:spMkLst>
            <pc:docMk/>
            <pc:sldMk cId="2071858224" sldId="1261"/>
            <ac:spMk id="31" creationId="{277AFB89-0B9C-482F-8638-F82BBBEF3493}"/>
          </ac:spMkLst>
        </pc:spChg>
        <pc:spChg chg="add mod">
          <ac:chgData name="Filippo Parravicini" userId="8da0a157-2020-44c3-9a8e-43cd95a51332" providerId="ADAL" clId="{5CC2E6C0-2DE6-4E27-9BE1-341CADECC6E1}" dt="2021-08-23T16:49:23.595" v="5898"/>
          <ac:spMkLst>
            <pc:docMk/>
            <pc:sldMk cId="2071858224" sldId="1261"/>
            <ac:spMk id="32" creationId="{D6CFDA14-675F-43A6-A965-3D21DA99A99B}"/>
          </ac:spMkLst>
        </pc:spChg>
      </pc:sldChg>
      <pc:sldChg chg="addSp delSp modSp add mod chgLayout">
        <pc:chgData name="Filippo Parravicini" userId="8da0a157-2020-44c3-9a8e-43cd95a51332" providerId="ADAL" clId="{5CC2E6C0-2DE6-4E27-9BE1-341CADECC6E1}" dt="2021-08-23T16:48:40.907" v="5885" actId="14100"/>
        <pc:sldMkLst>
          <pc:docMk/>
          <pc:sldMk cId="1023675874" sldId="1262"/>
        </pc:sldMkLst>
        <pc:spChg chg="mod ord">
          <ac:chgData name="Filippo Parravicini" userId="8da0a157-2020-44c3-9a8e-43cd95a51332" providerId="ADAL" clId="{5CC2E6C0-2DE6-4E27-9BE1-341CADECC6E1}" dt="2021-08-23T16:48:18.103" v="5880" actId="20577"/>
          <ac:spMkLst>
            <pc:docMk/>
            <pc:sldMk cId="1023675874" sldId="1262"/>
            <ac:spMk id="2" creationId="{460B35C3-9D16-43AF-85C5-7F08BCD42F8D}"/>
          </ac:spMkLst>
        </pc:spChg>
        <pc:spChg chg="mod ord">
          <ac:chgData name="Filippo Parravicini" userId="8da0a157-2020-44c3-9a8e-43cd95a51332" providerId="ADAL" clId="{5CC2E6C0-2DE6-4E27-9BE1-341CADECC6E1}" dt="2021-08-23T16:46:21.574" v="5822" actId="790"/>
          <ac:spMkLst>
            <pc:docMk/>
            <pc:sldMk cId="1023675874" sldId="1262"/>
            <ac:spMk id="3" creationId="{DE308F63-0F49-4E97-8652-EE876A06A16E}"/>
          </ac:spMkLst>
        </pc:spChg>
        <pc:spChg chg="mod ord">
          <ac:chgData name="Filippo Parravicini" userId="8da0a157-2020-44c3-9a8e-43cd95a51332" providerId="ADAL" clId="{5CC2E6C0-2DE6-4E27-9BE1-341CADECC6E1}" dt="2021-08-23T16:46:21.574" v="5822" actId="790"/>
          <ac:spMkLst>
            <pc:docMk/>
            <pc:sldMk cId="1023675874" sldId="1262"/>
            <ac:spMk id="4" creationId="{C322934C-59E9-442C-90CF-9C61233F29E9}"/>
          </ac:spMkLst>
        </pc:spChg>
        <pc:spChg chg="mod ord">
          <ac:chgData name="Filippo Parravicini" userId="8da0a157-2020-44c3-9a8e-43cd95a51332" providerId="ADAL" clId="{5CC2E6C0-2DE6-4E27-9BE1-341CADECC6E1}" dt="2021-08-23T16:46:21.574" v="5822" actId="790"/>
          <ac:spMkLst>
            <pc:docMk/>
            <pc:sldMk cId="1023675874" sldId="1262"/>
            <ac:spMk id="5" creationId="{C712AE25-81F3-421C-84EF-25E5155A2FC7}"/>
          </ac:spMkLst>
        </pc:spChg>
        <pc:spChg chg="mod">
          <ac:chgData name="Filippo Parravicini" userId="8da0a157-2020-44c3-9a8e-43cd95a51332" providerId="ADAL" clId="{5CC2E6C0-2DE6-4E27-9BE1-341CADECC6E1}" dt="2021-08-23T16:46:21.574" v="5822" actId="790"/>
          <ac:spMkLst>
            <pc:docMk/>
            <pc:sldMk cId="1023675874" sldId="1262"/>
            <ac:spMk id="6" creationId="{0C97BE05-13C2-4668-B3CC-B8D4B8528B15}"/>
          </ac:spMkLst>
        </pc:spChg>
        <pc:spChg chg="mod">
          <ac:chgData name="Filippo Parravicini" userId="8da0a157-2020-44c3-9a8e-43cd95a51332" providerId="ADAL" clId="{5CC2E6C0-2DE6-4E27-9BE1-341CADECC6E1}" dt="2021-08-23T16:46:21.574" v="5822" actId="790"/>
          <ac:spMkLst>
            <pc:docMk/>
            <pc:sldMk cId="1023675874" sldId="1262"/>
            <ac:spMk id="14" creationId="{937671C4-F279-4EE6-8484-777D111BE9E8}"/>
          </ac:spMkLst>
        </pc:spChg>
        <pc:spChg chg="mod">
          <ac:chgData name="Filippo Parravicini" userId="8da0a157-2020-44c3-9a8e-43cd95a51332" providerId="ADAL" clId="{5CC2E6C0-2DE6-4E27-9BE1-341CADECC6E1}" dt="2021-08-23T16:46:21.574" v="5822" actId="790"/>
          <ac:spMkLst>
            <pc:docMk/>
            <pc:sldMk cId="1023675874" sldId="1262"/>
            <ac:spMk id="16" creationId="{FCD3C10D-779E-4809-A485-A83495289650}"/>
          </ac:spMkLst>
        </pc:spChg>
        <pc:spChg chg="mod">
          <ac:chgData name="Filippo Parravicini" userId="8da0a157-2020-44c3-9a8e-43cd95a51332" providerId="ADAL" clId="{5CC2E6C0-2DE6-4E27-9BE1-341CADECC6E1}" dt="2021-08-23T16:46:21.574" v="5822" actId="790"/>
          <ac:spMkLst>
            <pc:docMk/>
            <pc:sldMk cId="1023675874" sldId="1262"/>
            <ac:spMk id="17" creationId="{06528A1C-B5C0-447B-B00C-260B01F55DEE}"/>
          </ac:spMkLst>
        </pc:spChg>
        <pc:spChg chg="mod">
          <ac:chgData name="Filippo Parravicini" userId="8da0a157-2020-44c3-9a8e-43cd95a51332" providerId="ADAL" clId="{5CC2E6C0-2DE6-4E27-9BE1-341CADECC6E1}" dt="2021-08-23T16:46:21.574" v="5822" actId="790"/>
          <ac:spMkLst>
            <pc:docMk/>
            <pc:sldMk cId="1023675874" sldId="1262"/>
            <ac:spMk id="20" creationId="{57CB0128-61C7-4CFB-ACCE-7223E027CF05}"/>
          </ac:spMkLst>
        </pc:spChg>
        <pc:spChg chg="mod">
          <ac:chgData name="Filippo Parravicini" userId="8da0a157-2020-44c3-9a8e-43cd95a51332" providerId="ADAL" clId="{5CC2E6C0-2DE6-4E27-9BE1-341CADECC6E1}" dt="2021-08-23T16:46:21.574" v="5822" actId="790"/>
          <ac:spMkLst>
            <pc:docMk/>
            <pc:sldMk cId="1023675874" sldId="1262"/>
            <ac:spMk id="21" creationId="{FB393CC8-E960-4829-899A-F2D1D4BE3CDB}"/>
          </ac:spMkLst>
        </pc:spChg>
        <pc:spChg chg="mod">
          <ac:chgData name="Filippo Parravicini" userId="8da0a157-2020-44c3-9a8e-43cd95a51332" providerId="ADAL" clId="{5CC2E6C0-2DE6-4E27-9BE1-341CADECC6E1}" dt="2021-08-23T16:46:55.378" v="5855" actId="20577"/>
          <ac:spMkLst>
            <pc:docMk/>
            <pc:sldMk cId="1023675874" sldId="1262"/>
            <ac:spMk id="22" creationId="{2C03B292-BD9D-4F7D-BD7C-0AAB644951C3}"/>
          </ac:spMkLst>
        </pc:spChg>
        <pc:spChg chg="mod">
          <ac:chgData name="Filippo Parravicini" userId="8da0a157-2020-44c3-9a8e-43cd95a51332" providerId="ADAL" clId="{5CC2E6C0-2DE6-4E27-9BE1-341CADECC6E1}" dt="2021-08-23T16:47:09.180" v="5871" actId="1076"/>
          <ac:spMkLst>
            <pc:docMk/>
            <pc:sldMk cId="1023675874" sldId="1262"/>
            <ac:spMk id="23" creationId="{AE073F63-B07D-41EE-A568-7B8DAB943DD2}"/>
          </ac:spMkLst>
        </pc:spChg>
        <pc:spChg chg="mod">
          <ac:chgData name="Filippo Parravicini" userId="8da0a157-2020-44c3-9a8e-43cd95a51332" providerId="ADAL" clId="{5CC2E6C0-2DE6-4E27-9BE1-341CADECC6E1}" dt="2021-08-23T16:46:21.574" v="5822" actId="790"/>
          <ac:spMkLst>
            <pc:docMk/>
            <pc:sldMk cId="1023675874" sldId="1262"/>
            <ac:spMk id="24" creationId="{17B2E61A-DBCC-42DD-A1EA-82C4DE3BAFBD}"/>
          </ac:spMkLst>
        </pc:spChg>
        <pc:spChg chg="mod">
          <ac:chgData name="Filippo Parravicini" userId="8da0a157-2020-44c3-9a8e-43cd95a51332" providerId="ADAL" clId="{5CC2E6C0-2DE6-4E27-9BE1-341CADECC6E1}" dt="2021-08-23T16:46:21.574" v="5822" actId="790"/>
          <ac:spMkLst>
            <pc:docMk/>
            <pc:sldMk cId="1023675874" sldId="1262"/>
            <ac:spMk id="25" creationId="{039BB834-A74F-4E7A-B3AC-AAB2F6F774A7}"/>
          </ac:spMkLst>
        </pc:spChg>
        <pc:spChg chg="mod">
          <ac:chgData name="Filippo Parravicini" userId="8da0a157-2020-44c3-9a8e-43cd95a51332" providerId="ADAL" clId="{5CC2E6C0-2DE6-4E27-9BE1-341CADECC6E1}" dt="2021-08-23T16:48:34.531" v="5884" actId="14100"/>
          <ac:spMkLst>
            <pc:docMk/>
            <pc:sldMk cId="1023675874" sldId="1262"/>
            <ac:spMk id="26" creationId="{A4D53B07-6F83-47BC-9B8C-F09ADFACEB5B}"/>
          </ac:spMkLst>
        </pc:spChg>
        <pc:spChg chg="mod">
          <ac:chgData name="Filippo Parravicini" userId="8da0a157-2020-44c3-9a8e-43cd95a51332" providerId="ADAL" clId="{5CC2E6C0-2DE6-4E27-9BE1-341CADECC6E1}" dt="2021-08-23T16:46:21.574" v="5822" actId="790"/>
          <ac:spMkLst>
            <pc:docMk/>
            <pc:sldMk cId="1023675874" sldId="1262"/>
            <ac:spMk id="30" creationId="{F937BB75-649C-47D5-A6A1-21E3741CB97F}"/>
          </ac:spMkLst>
        </pc:spChg>
        <pc:spChg chg="mod">
          <ac:chgData name="Filippo Parravicini" userId="8da0a157-2020-44c3-9a8e-43cd95a51332" providerId="ADAL" clId="{5CC2E6C0-2DE6-4E27-9BE1-341CADECC6E1}" dt="2021-08-23T16:46:21.574" v="5822" actId="790"/>
          <ac:spMkLst>
            <pc:docMk/>
            <pc:sldMk cId="1023675874" sldId="1262"/>
            <ac:spMk id="31" creationId="{F517374E-927B-40EB-8F9F-5E41CCBF182B}"/>
          </ac:spMkLst>
        </pc:spChg>
        <pc:spChg chg="mod">
          <ac:chgData name="Filippo Parravicini" userId="8da0a157-2020-44c3-9a8e-43cd95a51332" providerId="ADAL" clId="{5CC2E6C0-2DE6-4E27-9BE1-341CADECC6E1}" dt="2021-08-23T16:46:21.574" v="5822" actId="790"/>
          <ac:spMkLst>
            <pc:docMk/>
            <pc:sldMk cId="1023675874" sldId="1262"/>
            <ac:spMk id="32" creationId="{146C11A6-DA6E-4C97-A1CB-327A89943D18}"/>
          </ac:spMkLst>
        </pc:spChg>
        <pc:spChg chg="mod">
          <ac:chgData name="Filippo Parravicini" userId="8da0a157-2020-44c3-9a8e-43cd95a51332" providerId="ADAL" clId="{5CC2E6C0-2DE6-4E27-9BE1-341CADECC6E1}" dt="2021-08-23T16:46:21.574" v="5822" actId="790"/>
          <ac:spMkLst>
            <pc:docMk/>
            <pc:sldMk cId="1023675874" sldId="1262"/>
            <ac:spMk id="33" creationId="{01217B32-CF1F-458A-8C7F-A9CD6F1F4D9A}"/>
          </ac:spMkLst>
        </pc:spChg>
        <pc:spChg chg="mod">
          <ac:chgData name="Filippo Parravicini" userId="8da0a157-2020-44c3-9a8e-43cd95a51332" providerId="ADAL" clId="{5CC2E6C0-2DE6-4E27-9BE1-341CADECC6E1}" dt="2021-08-23T16:46:21.574" v="5822" actId="790"/>
          <ac:spMkLst>
            <pc:docMk/>
            <pc:sldMk cId="1023675874" sldId="1262"/>
            <ac:spMk id="34" creationId="{B60D7AC3-AB4E-44E7-B80F-854C2B026987}"/>
          </ac:spMkLst>
        </pc:spChg>
        <pc:spChg chg="mod">
          <ac:chgData name="Filippo Parravicini" userId="8da0a157-2020-44c3-9a8e-43cd95a51332" providerId="ADAL" clId="{5CC2E6C0-2DE6-4E27-9BE1-341CADECC6E1}" dt="2021-08-23T16:46:21.574" v="5822" actId="790"/>
          <ac:spMkLst>
            <pc:docMk/>
            <pc:sldMk cId="1023675874" sldId="1262"/>
            <ac:spMk id="35" creationId="{373D09AF-22C2-4122-8C46-4986392C96E4}"/>
          </ac:spMkLst>
        </pc:spChg>
        <pc:spChg chg="mod">
          <ac:chgData name="Filippo Parravicini" userId="8da0a157-2020-44c3-9a8e-43cd95a51332" providerId="ADAL" clId="{5CC2E6C0-2DE6-4E27-9BE1-341CADECC6E1}" dt="2021-08-23T16:46:21.574" v="5822" actId="790"/>
          <ac:spMkLst>
            <pc:docMk/>
            <pc:sldMk cId="1023675874" sldId="1262"/>
            <ac:spMk id="36" creationId="{675D9A04-381E-4791-9661-1813F3C9AB8F}"/>
          </ac:spMkLst>
        </pc:spChg>
        <pc:spChg chg="mod">
          <ac:chgData name="Filippo Parravicini" userId="8da0a157-2020-44c3-9a8e-43cd95a51332" providerId="ADAL" clId="{5CC2E6C0-2DE6-4E27-9BE1-341CADECC6E1}" dt="2021-08-23T16:46:21.574" v="5822" actId="790"/>
          <ac:spMkLst>
            <pc:docMk/>
            <pc:sldMk cId="1023675874" sldId="1262"/>
            <ac:spMk id="37" creationId="{74B0A4D2-E5BA-4D0E-BD68-E9FAA3F8DD7A}"/>
          </ac:spMkLst>
        </pc:spChg>
        <pc:spChg chg="mod">
          <ac:chgData name="Filippo Parravicini" userId="8da0a157-2020-44c3-9a8e-43cd95a51332" providerId="ADAL" clId="{5CC2E6C0-2DE6-4E27-9BE1-341CADECC6E1}" dt="2021-08-23T16:48:40.907" v="5885" actId="14100"/>
          <ac:spMkLst>
            <pc:docMk/>
            <pc:sldMk cId="1023675874" sldId="1262"/>
            <ac:spMk id="38" creationId="{949CC2EE-886E-4996-9DC7-9BE36E9ED0D6}"/>
          </ac:spMkLst>
        </pc:spChg>
        <pc:spChg chg="mod">
          <ac:chgData name="Filippo Parravicini" userId="8da0a157-2020-44c3-9a8e-43cd95a51332" providerId="ADAL" clId="{5CC2E6C0-2DE6-4E27-9BE1-341CADECC6E1}" dt="2021-08-23T16:46:21.574" v="5822" actId="790"/>
          <ac:spMkLst>
            <pc:docMk/>
            <pc:sldMk cId="1023675874" sldId="1262"/>
            <ac:spMk id="39" creationId="{9BD3ED83-6E0B-4AAB-BEA3-EE203F719BD1}"/>
          </ac:spMkLst>
        </pc:spChg>
        <pc:spChg chg="del mod">
          <ac:chgData name="Filippo Parravicini" userId="8da0a157-2020-44c3-9a8e-43cd95a51332" providerId="ADAL" clId="{5CC2E6C0-2DE6-4E27-9BE1-341CADECC6E1}" dt="2021-08-23T16:48:25.553" v="5881" actId="478"/>
          <ac:spMkLst>
            <pc:docMk/>
            <pc:sldMk cId="1023675874" sldId="1262"/>
            <ac:spMk id="40" creationId="{23533C14-F8A0-42A6-8629-6ED510EABE78}"/>
          </ac:spMkLst>
        </pc:spChg>
        <pc:spChg chg="add mod">
          <ac:chgData name="Filippo Parravicini" userId="8da0a157-2020-44c3-9a8e-43cd95a51332" providerId="ADAL" clId="{5CC2E6C0-2DE6-4E27-9BE1-341CADECC6E1}" dt="2021-08-23T16:48:31.559" v="5883" actId="1076"/>
          <ac:spMkLst>
            <pc:docMk/>
            <pc:sldMk cId="1023675874" sldId="1262"/>
            <ac:spMk id="41" creationId="{71AE2CD6-0EE6-474E-AED2-343E007D1A86}"/>
          </ac:spMkLst>
        </pc:spChg>
      </pc:sldChg>
      <pc:sldChg chg="addSp delSp modSp add mod chgLayout">
        <pc:chgData name="Filippo Parravicini" userId="8da0a157-2020-44c3-9a8e-43cd95a51332" providerId="ADAL" clId="{5CC2E6C0-2DE6-4E27-9BE1-341CADECC6E1}" dt="2021-08-23T16:45:32.924" v="5820" actId="113"/>
        <pc:sldMkLst>
          <pc:docMk/>
          <pc:sldMk cId="927332737" sldId="1263"/>
        </pc:sldMkLst>
        <pc:spChg chg="mod ord">
          <ac:chgData name="Filippo Parravicini" userId="8da0a157-2020-44c3-9a8e-43cd95a51332" providerId="ADAL" clId="{5CC2E6C0-2DE6-4E27-9BE1-341CADECC6E1}" dt="2021-08-23T16:44:34.310" v="5783" actId="20577"/>
          <ac:spMkLst>
            <pc:docMk/>
            <pc:sldMk cId="927332737" sldId="1263"/>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927332737" sldId="1263"/>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927332737" sldId="1263"/>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927332737" sldId="1263"/>
            <ac:spMk id="5" creationId="{C712AE25-81F3-421C-84EF-25E5155A2FC7}"/>
          </ac:spMkLst>
        </pc:spChg>
        <pc:spChg chg="add mod">
          <ac:chgData name="Filippo Parravicini" userId="8da0a157-2020-44c3-9a8e-43cd95a51332" providerId="ADAL" clId="{5CC2E6C0-2DE6-4E27-9BE1-341CADECC6E1}" dt="2021-08-23T16:45:32.924" v="5820" actId="113"/>
          <ac:spMkLst>
            <pc:docMk/>
            <pc:sldMk cId="927332737" sldId="1263"/>
            <ac:spMk id="9" creationId="{F4A201EA-B62B-4118-98BC-5660BC505091}"/>
          </ac:spMkLst>
        </pc:spChg>
        <pc:spChg chg="del mod ord">
          <ac:chgData name="Filippo Parravicini" userId="8da0a157-2020-44c3-9a8e-43cd95a51332" providerId="ADAL" clId="{5CC2E6C0-2DE6-4E27-9BE1-341CADECC6E1}" dt="2021-08-23T16:45:26.890" v="5819" actId="478"/>
          <ac:spMkLst>
            <pc:docMk/>
            <pc:sldMk cId="927332737" sldId="1263"/>
            <ac:spMk id="11" creationId="{1F4E89F3-7B66-44DB-8001-57A02CAB80A5}"/>
          </ac:spMkLst>
        </pc:spChg>
      </pc:sldChg>
      <pc:sldChg chg="addSp delSp modSp add mod chgLayout">
        <pc:chgData name="Filippo Parravicini" userId="8da0a157-2020-44c3-9a8e-43cd95a51332" providerId="ADAL" clId="{5CC2E6C0-2DE6-4E27-9BE1-341CADECC6E1}" dt="2021-08-23T16:43:44.082" v="5776"/>
        <pc:sldMkLst>
          <pc:docMk/>
          <pc:sldMk cId="1494868229" sldId="1264"/>
        </pc:sldMkLst>
        <pc:spChg chg="mod ord">
          <ac:chgData name="Filippo Parravicini" userId="8da0a157-2020-44c3-9a8e-43cd95a51332" providerId="ADAL" clId="{5CC2E6C0-2DE6-4E27-9BE1-341CADECC6E1}" dt="2021-08-23T16:43:44.082" v="5776"/>
          <ac:spMkLst>
            <pc:docMk/>
            <pc:sldMk cId="1494868229" sldId="1264"/>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1494868229" sldId="1264"/>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1494868229" sldId="1264"/>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1494868229" sldId="1264"/>
            <ac:spMk id="5" creationId="{C712AE25-81F3-421C-84EF-25E5155A2FC7}"/>
          </ac:spMkLst>
        </pc:spChg>
        <pc:spChg chg="add mod">
          <ac:chgData name="Filippo Parravicini" userId="8da0a157-2020-44c3-9a8e-43cd95a51332" providerId="ADAL" clId="{5CC2E6C0-2DE6-4E27-9BE1-341CADECC6E1}" dt="2021-08-23T16:43:38.644" v="5775"/>
          <ac:spMkLst>
            <pc:docMk/>
            <pc:sldMk cId="1494868229" sldId="1264"/>
            <ac:spMk id="10" creationId="{B56ACD01-956A-43E3-B857-C707BB0211D6}"/>
          </ac:spMkLst>
        </pc:spChg>
        <pc:spChg chg="del">
          <ac:chgData name="Filippo Parravicini" userId="8da0a157-2020-44c3-9a8e-43cd95a51332" providerId="ADAL" clId="{5CC2E6C0-2DE6-4E27-9BE1-341CADECC6E1}" dt="2021-08-23T16:43:38.247" v="5774" actId="478"/>
          <ac:spMkLst>
            <pc:docMk/>
            <pc:sldMk cId="1494868229" sldId="1264"/>
            <ac:spMk id="11" creationId="{1F4E89F3-7B66-44DB-8001-57A02CAB80A5}"/>
          </ac:spMkLst>
        </pc:spChg>
      </pc:sldChg>
      <pc:sldChg chg="addSp delSp modSp add mod chgLayout">
        <pc:chgData name="Filippo Parravicini" userId="8da0a157-2020-44c3-9a8e-43cd95a51332" providerId="ADAL" clId="{5CC2E6C0-2DE6-4E27-9BE1-341CADECC6E1}" dt="2021-08-23T16:43:26.310" v="5773" actId="478"/>
        <pc:sldMkLst>
          <pc:docMk/>
          <pc:sldMk cId="1452815690" sldId="1265"/>
        </pc:sldMkLst>
        <pc:spChg chg="mod ord">
          <ac:chgData name="Filippo Parravicini" userId="8da0a157-2020-44c3-9a8e-43cd95a51332" providerId="ADAL" clId="{5CC2E6C0-2DE6-4E27-9BE1-341CADECC6E1}" dt="2021-08-23T16:42:30.453" v="5725" actId="20577"/>
          <ac:spMkLst>
            <pc:docMk/>
            <pc:sldMk cId="1452815690" sldId="1265"/>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1452815690" sldId="1265"/>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1452815690" sldId="1265"/>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1452815690" sldId="1265"/>
            <ac:spMk id="5" creationId="{C712AE25-81F3-421C-84EF-25E5155A2FC7}"/>
          </ac:spMkLst>
        </pc:spChg>
        <pc:spChg chg="add mod">
          <ac:chgData name="Filippo Parravicini" userId="8da0a157-2020-44c3-9a8e-43cd95a51332" providerId="ADAL" clId="{5CC2E6C0-2DE6-4E27-9BE1-341CADECC6E1}" dt="2021-08-23T16:43:19.030" v="5772" actId="20577"/>
          <ac:spMkLst>
            <pc:docMk/>
            <pc:sldMk cId="1452815690" sldId="1265"/>
            <ac:spMk id="10" creationId="{499C1F28-D93A-4F80-A05F-EB352FDC0745}"/>
          </ac:spMkLst>
        </pc:spChg>
        <pc:spChg chg="del mod">
          <ac:chgData name="Filippo Parravicini" userId="8da0a157-2020-44c3-9a8e-43cd95a51332" providerId="ADAL" clId="{5CC2E6C0-2DE6-4E27-9BE1-341CADECC6E1}" dt="2021-08-23T16:43:26.310" v="5773" actId="478"/>
          <ac:spMkLst>
            <pc:docMk/>
            <pc:sldMk cId="1452815690" sldId="1265"/>
            <ac:spMk id="11" creationId="{1F4E89F3-7B66-44DB-8001-57A02CAB80A5}"/>
          </ac:spMkLst>
        </pc:spChg>
        <pc:spChg chg="add del mod">
          <ac:chgData name="Filippo Parravicini" userId="8da0a157-2020-44c3-9a8e-43cd95a51332" providerId="ADAL" clId="{5CC2E6C0-2DE6-4E27-9BE1-341CADECC6E1}" dt="2021-08-23T16:42:50.503" v="5731" actId="478"/>
          <ac:spMkLst>
            <pc:docMk/>
            <pc:sldMk cId="1452815690" sldId="1265"/>
            <ac:spMk id="12" creationId="{A5BFD7FD-268C-463E-B654-6CBCD4D9255C}"/>
          </ac:spMkLst>
        </pc:spChg>
      </pc:sldChg>
      <pc:sldChg chg="del">
        <pc:chgData name="Filippo Parravicini" userId="8da0a157-2020-44c3-9a8e-43cd95a51332" providerId="ADAL" clId="{5CC2E6C0-2DE6-4E27-9BE1-341CADECC6E1}" dt="2021-08-23T01:57:09.924" v="0" actId="47"/>
        <pc:sldMkLst>
          <pc:docMk/>
          <pc:sldMk cId="2005845778" sldId="3062"/>
        </pc:sldMkLst>
      </pc:sldChg>
      <pc:sldChg chg="del">
        <pc:chgData name="Filippo Parravicini" userId="8da0a157-2020-44c3-9a8e-43cd95a51332" providerId="ADAL" clId="{5CC2E6C0-2DE6-4E27-9BE1-341CADECC6E1}" dt="2021-08-23T01:57:09.924" v="0" actId="47"/>
        <pc:sldMkLst>
          <pc:docMk/>
          <pc:sldMk cId="869033584" sldId="3068"/>
        </pc:sldMkLst>
      </pc:sldChg>
      <pc:sldChg chg="del">
        <pc:chgData name="Filippo Parravicini" userId="8da0a157-2020-44c3-9a8e-43cd95a51332" providerId="ADAL" clId="{5CC2E6C0-2DE6-4E27-9BE1-341CADECC6E1}" dt="2021-08-23T01:57:09.924" v="0" actId="47"/>
        <pc:sldMkLst>
          <pc:docMk/>
          <pc:sldMk cId="1946868956" sldId="3070"/>
        </pc:sldMkLst>
      </pc:sldChg>
      <pc:sldChg chg="addSp delSp modSp del mod modClrScheme chgLayout modNotesTx">
        <pc:chgData name="Filippo Parravicini" userId="8da0a157-2020-44c3-9a8e-43cd95a51332" providerId="ADAL" clId="{5CC2E6C0-2DE6-4E27-9BE1-341CADECC6E1}" dt="2021-08-23T15:12:15.083" v="4556" actId="47"/>
        <pc:sldMkLst>
          <pc:docMk/>
          <pc:sldMk cId="379428306" sldId="3071"/>
        </pc:sldMkLst>
        <pc:spChg chg="mod ord">
          <ac:chgData name="Filippo Parravicini" userId="8da0a157-2020-44c3-9a8e-43cd95a51332" providerId="ADAL" clId="{5CC2E6C0-2DE6-4E27-9BE1-341CADECC6E1}" dt="2021-08-23T01:59:30.164" v="119" actId="20577"/>
          <ac:spMkLst>
            <pc:docMk/>
            <pc:sldMk cId="379428306" sldId="3071"/>
            <ac:spMk id="2" creationId="{7B34386E-CA93-497B-87DE-E30FF338DE75}"/>
          </ac:spMkLst>
        </pc:spChg>
        <pc:spChg chg="add del mod">
          <ac:chgData name="Filippo Parravicini" userId="8da0a157-2020-44c3-9a8e-43cd95a51332" providerId="ADAL" clId="{5CC2E6C0-2DE6-4E27-9BE1-341CADECC6E1}" dt="2021-08-23T02:02:18.381" v="134"/>
          <ac:spMkLst>
            <pc:docMk/>
            <pc:sldMk cId="379428306" sldId="3071"/>
            <ac:spMk id="3" creationId="{1B098EC4-55C9-4716-A5F0-91332F070015}"/>
          </ac:spMkLst>
        </pc:spChg>
        <pc:spChg chg="add del">
          <ac:chgData name="Filippo Parravicini" userId="8da0a157-2020-44c3-9a8e-43cd95a51332" providerId="ADAL" clId="{5CC2E6C0-2DE6-4E27-9BE1-341CADECC6E1}" dt="2021-08-23T02:00:35.143" v="126" actId="11529"/>
          <ac:spMkLst>
            <pc:docMk/>
            <pc:sldMk cId="379428306" sldId="3071"/>
            <ac:spMk id="4" creationId="{D926860D-C448-499D-A720-EC94C56B97FB}"/>
          </ac:spMkLst>
        </pc:spChg>
        <pc:spChg chg="add del">
          <ac:chgData name="Filippo Parravicini" userId="8da0a157-2020-44c3-9a8e-43cd95a51332" providerId="ADAL" clId="{5CC2E6C0-2DE6-4E27-9BE1-341CADECC6E1}" dt="2021-08-23T02:01:41.476" v="132" actId="11529"/>
          <ac:spMkLst>
            <pc:docMk/>
            <pc:sldMk cId="379428306" sldId="3071"/>
            <ac:spMk id="5" creationId="{4386CC33-CAC9-4ABC-B4CA-CB4A64949809}"/>
          </ac:spMkLst>
        </pc:spChg>
        <pc:spChg chg="add del">
          <ac:chgData name="Filippo Parravicini" userId="8da0a157-2020-44c3-9a8e-43cd95a51332" providerId="ADAL" clId="{5CC2E6C0-2DE6-4E27-9BE1-341CADECC6E1}" dt="2021-08-23T02:02:18.381" v="134"/>
          <ac:spMkLst>
            <pc:docMk/>
            <pc:sldMk cId="379428306" sldId="3071"/>
            <ac:spMk id="7" creationId="{3D3A5735-FF4A-4151-B103-769DEF72A729}"/>
          </ac:spMkLst>
        </pc:spChg>
        <pc:spChg chg="del">
          <ac:chgData name="Filippo Parravicini" userId="8da0a157-2020-44c3-9a8e-43cd95a51332" providerId="ADAL" clId="{5CC2E6C0-2DE6-4E27-9BE1-341CADECC6E1}" dt="2021-08-23T01:58:42.109" v="60" actId="478"/>
          <ac:spMkLst>
            <pc:docMk/>
            <pc:sldMk cId="379428306" sldId="3071"/>
            <ac:spMk id="8" creationId="{4FA06977-6CF0-4633-BB2F-284AC219C1AA}"/>
          </ac:spMkLst>
        </pc:spChg>
        <pc:spChg chg="del">
          <ac:chgData name="Filippo Parravicini" userId="8da0a157-2020-44c3-9a8e-43cd95a51332" providerId="ADAL" clId="{5CC2E6C0-2DE6-4E27-9BE1-341CADECC6E1}" dt="2021-08-23T01:58:42.109" v="60" actId="478"/>
          <ac:spMkLst>
            <pc:docMk/>
            <pc:sldMk cId="379428306" sldId="3071"/>
            <ac:spMk id="9" creationId="{1E80A9DC-66E0-4785-8A69-BDD327263A61}"/>
          </ac:spMkLst>
        </pc:spChg>
        <pc:spChg chg="del">
          <ac:chgData name="Filippo Parravicini" userId="8da0a157-2020-44c3-9a8e-43cd95a51332" providerId="ADAL" clId="{5CC2E6C0-2DE6-4E27-9BE1-341CADECC6E1}" dt="2021-08-23T01:58:42.109" v="60" actId="478"/>
          <ac:spMkLst>
            <pc:docMk/>
            <pc:sldMk cId="379428306" sldId="3071"/>
            <ac:spMk id="10" creationId="{F2619F5F-57EE-43F6-B4D8-9743D0DF3655}"/>
          </ac:spMkLst>
        </pc:spChg>
        <pc:spChg chg="del">
          <ac:chgData name="Filippo Parravicini" userId="8da0a157-2020-44c3-9a8e-43cd95a51332" providerId="ADAL" clId="{5CC2E6C0-2DE6-4E27-9BE1-341CADECC6E1}" dt="2021-08-23T01:58:42.109" v="60" actId="478"/>
          <ac:spMkLst>
            <pc:docMk/>
            <pc:sldMk cId="379428306" sldId="3071"/>
            <ac:spMk id="11" creationId="{83847744-28B2-4F0D-9A3D-3DDC4DBD7A17}"/>
          </ac:spMkLst>
        </pc:spChg>
        <pc:spChg chg="del">
          <ac:chgData name="Filippo Parravicini" userId="8da0a157-2020-44c3-9a8e-43cd95a51332" providerId="ADAL" clId="{5CC2E6C0-2DE6-4E27-9BE1-341CADECC6E1}" dt="2021-08-23T01:58:42.109" v="60" actId="478"/>
          <ac:spMkLst>
            <pc:docMk/>
            <pc:sldMk cId="379428306" sldId="3071"/>
            <ac:spMk id="12" creationId="{56C6BB68-6715-40BC-9234-6303B749D249}"/>
          </ac:spMkLst>
        </pc:spChg>
        <pc:spChg chg="del">
          <ac:chgData name="Filippo Parravicini" userId="8da0a157-2020-44c3-9a8e-43cd95a51332" providerId="ADAL" clId="{5CC2E6C0-2DE6-4E27-9BE1-341CADECC6E1}" dt="2021-08-23T01:58:42.109" v="60" actId="478"/>
          <ac:spMkLst>
            <pc:docMk/>
            <pc:sldMk cId="379428306" sldId="3071"/>
            <ac:spMk id="13" creationId="{3074EEBC-1248-47C7-B832-E34A6399F04D}"/>
          </ac:spMkLst>
        </pc:spChg>
        <pc:spChg chg="del">
          <ac:chgData name="Filippo Parravicini" userId="8da0a157-2020-44c3-9a8e-43cd95a51332" providerId="ADAL" clId="{5CC2E6C0-2DE6-4E27-9BE1-341CADECC6E1}" dt="2021-08-23T01:58:42.109" v="60" actId="478"/>
          <ac:spMkLst>
            <pc:docMk/>
            <pc:sldMk cId="379428306" sldId="3071"/>
            <ac:spMk id="14" creationId="{40A2AE42-05DF-45AC-8021-AF3C83F0C619}"/>
          </ac:spMkLst>
        </pc:spChg>
        <pc:spChg chg="del">
          <ac:chgData name="Filippo Parravicini" userId="8da0a157-2020-44c3-9a8e-43cd95a51332" providerId="ADAL" clId="{5CC2E6C0-2DE6-4E27-9BE1-341CADECC6E1}" dt="2021-08-23T01:58:42.109" v="60" actId="478"/>
          <ac:spMkLst>
            <pc:docMk/>
            <pc:sldMk cId="379428306" sldId="3071"/>
            <ac:spMk id="15" creationId="{72F003B5-5CD0-4CD3-ADDA-D85038F9A5B4}"/>
          </ac:spMkLst>
        </pc:spChg>
        <pc:spChg chg="del">
          <ac:chgData name="Filippo Parravicini" userId="8da0a157-2020-44c3-9a8e-43cd95a51332" providerId="ADAL" clId="{5CC2E6C0-2DE6-4E27-9BE1-341CADECC6E1}" dt="2021-08-23T01:58:42.109" v="60" actId="478"/>
          <ac:spMkLst>
            <pc:docMk/>
            <pc:sldMk cId="379428306" sldId="3071"/>
            <ac:spMk id="16" creationId="{D1A79707-AF7F-4FC4-B308-E988E44E3341}"/>
          </ac:spMkLst>
        </pc:spChg>
        <pc:spChg chg="del">
          <ac:chgData name="Filippo Parravicini" userId="8da0a157-2020-44c3-9a8e-43cd95a51332" providerId="ADAL" clId="{5CC2E6C0-2DE6-4E27-9BE1-341CADECC6E1}" dt="2021-08-23T01:58:42.109" v="60" actId="478"/>
          <ac:spMkLst>
            <pc:docMk/>
            <pc:sldMk cId="379428306" sldId="3071"/>
            <ac:spMk id="17" creationId="{456EEF0F-F36A-440E-9ACD-AAB47440EAB8}"/>
          </ac:spMkLst>
        </pc:spChg>
        <pc:spChg chg="del">
          <ac:chgData name="Filippo Parravicini" userId="8da0a157-2020-44c3-9a8e-43cd95a51332" providerId="ADAL" clId="{5CC2E6C0-2DE6-4E27-9BE1-341CADECC6E1}" dt="2021-08-23T01:58:42.109" v="60" actId="478"/>
          <ac:spMkLst>
            <pc:docMk/>
            <pc:sldMk cId="379428306" sldId="3071"/>
            <ac:spMk id="18" creationId="{8A859C08-D98A-4776-B2BF-5C0752F057A8}"/>
          </ac:spMkLst>
        </pc:spChg>
        <pc:spChg chg="mod">
          <ac:chgData name="Filippo Parravicini" userId="8da0a157-2020-44c3-9a8e-43cd95a51332" providerId="ADAL" clId="{5CC2E6C0-2DE6-4E27-9BE1-341CADECC6E1}" dt="2021-08-23T01:59:47.653" v="120"/>
          <ac:spMkLst>
            <pc:docMk/>
            <pc:sldMk cId="379428306" sldId="3071"/>
            <ac:spMk id="41" creationId="{990E8FE8-89F5-4B9D-B6CE-D5019D023713}"/>
          </ac:spMkLst>
        </pc:spChg>
        <pc:spChg chg="mod">
          <ac:chgData name="Filippo Parravicini" userId="8da0a157-2020-44c3-9a8e-43cd95a51332" providerId="ADAL" clId="{5CC2E6C0-2DE6-4E27-9BE1-341CADECC6E1}" dt="2021-08-23T01:59:47.653" v="120"/>
          <ac:spMkLst>
            <pc:docMk/>
            <pc:sldMk cId="379428306" sldId="3071"/>
            <ac:spMk id="42" creationId="{81FCF80B-2D78-4D88-A4DD-E94D367A6CC0}"/>
          </ac:spMkLst>
        </pc:spChg>
        <pc:spChg chg="mod">
          <ac:chgData name="Filippo Parravicini" userId="8da0a157-2020-44c3-9a8e-43cd95a51332" providerId="ADAL" clId="{5CC2E6C0-2DE6-4E27-9BE1-341CADECC6E1}" dt="2021-08-23T01:59:47.653" v="120"/>
          <ac:spMkLst>
            <pc:docMk/>
            <pc:sldMk cId="379428306" sldId="3071"/>
            <ac:spMk id="43" creationId="{4D20E57B-9093-494E-8C3E-10625173D42E}"/>
          </ac:spMkLst>
        </pc:spChg>
        <pc:spChg chg="mod">
          <ac:chgData name="Filippo Parravicini" userId="8da0a157-2020-44c3-9a8e-43cd95a51332" providerId="ADAL" clId="{5CC2E6C0-2DE6-4E27-9BE1-341CADECC6E1}" dt="2021-08-23T01:59:47.653" v="120"/>
          <ac:spMkLst>
            <pc:docMk/>
            <pc:sldMk cId="379428306" sldId="3071"/>
            <ac:spMk id="44" creationId="{799B1221-4BEE-4792-88A4-AEEF17391BB0}"/>
          </ac:spMkLst>
        </pc:spChg>
        <pc:spChg chg="mod">
          <ac:chgData name="Filippo Parravicini" userId="8da0a157-2020-44c3-9a8e-43cd95a51332" providerId="ADAL" clId="{5CC2E6C0-2DE6-4E27-9BE1-341CADECC6E1}" dt="2021-08-23T01:59:47.653" v="120"/>
          <ac:spMkLst>
            <pc:docMk/>
            <pc:sldMk cId="379428306" sldId="3071"/>
            <ac:spMk id="47" creationId="{8A009596-713D-4A57-9179-CC77F4CA2AF1}"/>
          </ac:spMkLst>
        </pc:spChg>
        <pc:spChg chg="mod">
          <ac:chgData name="Filippo Parravicini" userId="8da0a157-2020-44c3-9a8e-43cd95a51332" providerId="ADAL" clId="{5CC2E6C0-2DE6-4E27-9BE1-341CADECC6E1}" dt="2021-08-23T02:01:40.025" v="131"/>
          <ac:spMkLst>
            <pc:docMk/>
            <pc:sldMk cId="379428306" sldId="3071"/>
            <ac:spMk id="48" creationId="{CBD7FA1B-F018-4FE4-88A1-B58F0D787F9C}"/>
          </ac:spMkLst>
        </pc:spChg>
        <pc:spChg chg="del mod">
          <ac:chgData name="Filippo Parravicini" userId="8da0a157-2020-44c3-9a8e-43cd95a51332" providerId="ADAL" clId="{5CC2E6C0-2DE6-4E27-9BE1-341CADECC6E1}" dt="2021-08-23T02:02:42.223" v="136" actId="478"/>
          <ac:spMkLst>
            <pc:docMk/>
            <pc:sldMk cId="379428306" sldId="3071"/>
            <ac:spMk id="49" creationId="{11B9ADDA-C11A-492A-89FC-2236400F70F2}"/>
          </ac:spMkLst>
        </pc:spChg>
        <pc:grpChg chg="add mod">
          <ac:chgData name="Filippo Parravicini" userId="8da0a157-2020-44c3-9a8e-43cd95a51332" providerId="ADAL" clId="{5CC2E6C0-2DE6-4E27-9BE1-341CADECC6E1}" dt="2021-08-23T01:59:47.653" v="120"/>
          <ac:grpSpMkLst>
            <pc:docMk/>
            <pc:sldMk cId="379428306" sldId="3071"/>
            <ac:grpSpMk id="37" creationId="{CD8D1904-DF38-44ED-B6C3-5CDF4E558A42}"/>
          </ac:grpSpMkLst>
        </pc:grpChg>
        <pc:picChg chg="del">
          <ac:chgData name="Filippo Parravicini" userId="8da0a157-2020-44c3-9a8e-43cd95a51332" providerId="ADAL" clId="{5CC2E6C0-2DE6-4E27-9BE1-341CADECC6E1}" dt="2021-08-23T01:58:42.109" v="60" actId="478"/>
          <ac:picMkLst>
            <pc:docMk/>
            <pc:sldMk cId="379428306" sldId="3071"/>
            <ac:picMk id="6" creationId="{51B13546-4ECC-47CD-854E-9D925EC62069}"/>
          </ac:picMkLst>
        </pc:picChg>
        <pc:picChg chg="del">
          <ac:chgData name="Filippo Parravicini" userId="8da0a157-2020-44c3-9a8e-43cd95a51332" providerId="ADAL" clId="{5CC2E6C0-2DE6-4E27-9BE1-341CADECC6E1}" dt="2021-08-23T01:58:42.109" v="60" actId="478"/>
          <ac:picMkLst>
            <pc:docMk/>
            <pc:sldMk cId="379428306" sldId="3071"/>
            <ac:picMk id="20" creationId="{26D51096-B6F6-4F4E-A637-09473B5752D3}"/>
          </ac:picMkLst>
        </pc:picChg>
        <pc:picChg chg="del">
          <ac:chgData name="Filippo Parravicini" userId="8da0a157-2020-44c3-9a8e-43cd95a51332" providerId="ADAL" clId="{5CC2E6C0-2DE6-4E27-9BE1-341CADECC6E1}" dt="2021-08-23T01:58:42.109" v="60" actId="478"/>
          <ac:picMkLst>
            <pc:docMk/>
            <pc:sldMk cId="379428306" sldId="3071"/>
            <ac:picMk id="21" creationId="{7DBE23ED-85C2-40FD-A9AD-71C07993A2F4}"/>
          </ac:picMkLst>
        </pc:picChg>
        <pc:picChg chg="del">
          <ac:chgData name="Filippo Parravicini" userId="8da0a157-2020-44c3-9a8e-43cd95a51332" providerId="ADAL" clId="{5CC2E6C0-2DE6-4E27-9BE1-341CADECC6E1}" dt="2021-08-23T01:58:42.109" v="60" actId="478"/>
          <ac:picMkLst>
            <pc:docMk/>
            <pc:sldMk cId="379428306" sldId="3071"/>
            <ac:picMk id="22" creationId="{D8CD8D8C-4A0B-4EC7-BD0C-A5641B0D991C}"/>
          </ac:picMkLst>
        </pc:picChg>
        <pc:picChg chg="del">
          <ac:chgData name="Filippo Parravicini" userId="8da0a157-2020-44c3-9a8e-43cd95a51332" providerId="ADAL" clId="{5CC2E6C0-2DE6-4E27-9BE1-341CADECC6E1}" dt="2021-08-23T01:58:42.109" v="60" actId="478"/>
          <ac:picMkLst>
            <pc:docMk/>
            <pc:sldMk cId="379428306" sldId="3071"/>
            <ac:picMk id="23" creationId="{AF8A1546-E63D-44B0-BB0A-9D2B4951568F}"/>
          </ac:picMkLst>
        </pc:picChg>
        <pc:picChg chg="del">
          <ac:chgData name="Filippo Parravicini" userId="8da0a157-2020-44c3-9a8e-43cd95a51332" providerId="ADAL" clId="{5CC2E6C0-2DE6-4E27-9BE1-341CADECC6E1}" dt="2021-08-23T01:58:42.109" v="60" actId="478"/>
          <ac:picMkLst>
            <pc:docMk/>
            <pc:sldMk cId="379428306" sldId="3071"/>
            <ac:picMk id="24" creationId="{A23F8B0B-A84A-4371-8903-6E363780C975}"/>
          </ac:picMkLst>
        </pc:picChg>
        <pc:picChg chg="del">
          <ac:chgData name="Filippo Parravicini" userId="8da0a157-2020-44c3-9a8e-43cd95a51332" providerId="ADAL" clId="{5CC2E6C0-2DE6-4E27-9BE1-341CADECC6E1}" dt="2021-08-23T01:58:42.109" v="60" actId="478"/>
          <ac:picMkLst>
            <pc:docMk/>
            <pc:sldMk cId="379428306" sldId="3071"/>
            <ac:picMk id="25" creationId="{64CCFEA5-C514-48ED-8488-2A67A5873AA7}"/>
          </ac:picMkLst>
        </pc:picChg>
        <pc:picChg chg="del">
          <ac:chgData name="Filippo Parravicini" userId="8da0a157-2020-44c3-9a8e-43cd95a51332" providerId="ADAL" clId="{5CC2E6C0-2DE6-4E27-9BE1-341CADECC6E1}" dt="2021-08-23T01:58:42.109" v="60" actId="478"/>
          <ac:picMkLst>
            <pc:docMk/>
            <pc:sldMk cId="379428306" sldId="3071"/>
            <ac:picMk id="26" creationId="{F7AA0F43-758B-4DC4-BC44-0ECB37F0765F}"/>
          </ac:picMkLst>
        </pc:picChg>
        <pc:picChg chg="del">
          <ac:chgData name="Filippo Parravicini" userId="8da0a157-2020-44c3-9a8e-43cd95a51332" providerId="ADAL" clId="{5CC2E6C0-2DE6-4E27-9BE1-341CADECC6E1}" dt="2021-08-23T01:58:42.109" v="60" actId="478"/>
          <ac:picMkLst>
            <pc:docMk/>
            <pc:sldMk cId="379428306" sldId="3071"/>
            <ac:picMk id="27" creationId="{06EED7D8-1187-4A99-AF06-93571D4F2382}"/>
          </ac:picMkLst>
        </pc:picChg>
        <pc:picChg chg="del">
          <ac:chgData name="Filippo Parravicini" userId="8da0a157-2020-44c3-9a8e-43cd95a51332" providerId="ADAL" clId="{5CC2E6C0-2DE6-4E27-9BE1-341CADECC6E1}" dt="2021-08-23T01:58:42.109" v="60" actId="478"/>
          <ac:picMkLst>
            <pc:docMk/>
            <pc:sldMk cId="379428306" sldId="3071"/>
            <ac:picMk id="28" creationId="{17A8EF46-13CE-45CC-BAA7-C325CEE86ED9}"/>
          </ac:picMkLst>
        </pc:picChg>
        <pc:picChg chg="del">
          <ac:chgData name="Filippo Parravicini" userId="8da0a157-2020-44c3-9a8e-43cd95a51332" providerId="ADAL" clId="{5CC2E6C0-2DE6-4E27-9BE1-341CADECC6E1}" dt="2021-08-23T01:58:42.109" v="60" actId="478"/>
          <ac:picMkLst>
            <pc:docMk/>
            <pc:sldMk cId="379428306" sldId="3071"/>
            <ac:picMk id="29" creationId="{767A68A2-282A-49D3-899C-83C38D7A3FB4}"/>
          </ac:picMkLst>
        </pc:picChg>
        <pc:picChg chg="del">
          <ac:chgData name="Filippo Parravicini" userId="8da0a157-2020-44c3-9a8e-43cd95a51332" providerId="ADAL" clId="{5CC2E6C0-2DE6-4E27-9BE1-341CADECC6E1}" dt="2021-08-23T01:58:42.109" v="60" actId="478"/>
          <ac:picMkLst>
            <pc:docMk/>
            <pc:sldMk cId="379428306" sldId="3071"/>
            <ac:picMk id="30" creationId="{FA19A413-7B8E-453E-A276-35DD8AD61FCA}"/>
          </ac:picMkLst>
        </pc:picChg>
        <pc:picChg chg="del">
          <ac:chgData name="Filippo Parravicini" userId="8da0a157-2020-44c3-9a8e-43cd95a51332" providerId="ADAL" clId="{5CC2E6C0-2DE6-4E27-9BE1-341CADECC6E1}" dt="2021-08-23T01:58:42.109" v="60" actId="478"/>
          <ac:picMkLst>
            <pc:docMk/>
            <pc:sldMk cId="379428306" sldId="3071"/>
            <ac:picMk id="31" creationId="{FB478BD7-40B3-46E2-9A88-AF4F83C80842}"/>
          </ac:picMkLst>
        </pc:picChg>
        <pc:picChg chg="del">
          <ac:chgData name="Filippo Parravicini" userId="8da0a157-2020-44c3-9a8e-43cd95a51332" providerId="ADAL" clId="{5CC2E6C0-2DE6-4E27-9BE1-341CADECC6E1}" dt="2021-08-23T01:58:42.109" v="60" actId="478"/>
          <ac:picMkLst>
            <pc:docMk/>
            <pc:sldMk cId="379428306" sldId="3071"/>
            <ac:picMk id="32" creationId="{D02804D2-EB56-43DD-B2CB-A4FD17143907}"/>
          </ac:picMkLst>
        </pc:picChg>
        <pc:picChg chg="del">
          <ac:chgData name="Filippo Parravicini" userId="8da0a157-2020-44c3-9a8e-43cd95a51332" providerId="ADAL" clId="{5CC2E6C0-2DE6-4E27-9BE1-341CADECC6E1}" dt="2021-08-23T01:58:42.109" v="60" actId="478"/>
          <ac:picMkLst>
            <pc:docMk/>
            <pc:sldMk cId="379428306" sldId="3071"/>
            <ac:picMk id="33" creationId="{4ADC2B29-B5DC-437A-8606-739B17464A5C}"/>
          </ac:picMkLst>
        </pc:picChg>
        <pc:picChg chg="del">
          <ac:chgData name="Filippo Parravicini" userId="8da0a157-2020-44c3-9a8e-43cd95a51332" providerId="ADAL" clId="{5CC2E6C0-2DE6-4E27-9BE1-341CADECC6E1}" dt="2021-08-23T01:58:42.109" v="60" actId="478"/>
          <ac:picMkLst>
            <pc:docMk/>
            <pc:sldMk cId="379428306" sldId="3071"/>
            <ac:picMk id="34" creationId="{1285DC84-2058-4AB9-8877-03405CC99922}"/>
          </ac:picMkLst>
        </pc:picChg>
        <pc:picChg chg="del">
          <ac:chgData name="Filippo Parravicini" userId="8da0a157-2020-44c3-9a8e-43cd95a51332" providerId="ADAL" clId="{5CC2E6C0-2DE6-4E27-9BE1-341CADECC6E1}" dt="2021-08-23T01:58:42.109" v="60" actId="478"/>
          <ac:picMkLst>
            <pc:docMk/>
            <pc:sldMk cId="379428306" sldId="3071"/>
            <ac:picMk id="35" creationId="{D9057980-D521-4D0B-9A53-AC1B354622F2}"/>
          </ac:picMkLst>
        </pc:picChg>
        <pc:picChg chg="del">
          <ac:chgData name="Filippo Parravicini" userId="8da0a157-2020-44c3-9a8e-43cd95a51332" providerId="ADAL" clId="{5CC2E6C0-2DE6-4E27-9BE1-341CADECC6E1}" dt="2021-08-23T01:58:42.109" v="60" actId="478"/>
          <ac:picMkLst>
            <pc:docMk/>
            <pc:sldMk cId="379428306" sldId="3071"/>
            <ac:picMk id="36" creationId="{ABFDD3CB-D1A7-4BC3-B366-A7F612E0FB30}"/>
          </ac:picMkLst>
        </pc:picChg>
        <pc:picChg chg="mod">
          <ac:chgData name="Filippo Parravicini" userId="8da0a157-2020-44c3-9a8e-43cd95a51332" providerId="ADAL" clId="{5CC2E6C0-2DE6-4E27-9BE1-341CADECC6E1}" dt="2021-08-23T01:59:47.653" v="120"/>
          <ac:picMkLst>
            <pc:docMk/>
            <pc:sldMk cId="379428306" sldId="3071"/>
            <ac:picMk id="38" creationId="{A935DD22-A374-4B9C-908E-30CD68EE2999}"/>
          </ac:picMkLst>
        </pc:picChg>
        <pc:picChg chg="mod">
          <ac:chgData name="Filippo Parravicini" userId="8da0a157-2020-44c3-9a8e-43cd95a51332" providerId="ADAL" clId="{5CC2E6C0-2DE6-4E27-9BE1-341CADECC6E1}" dt="2021-08-23T01:59:47.653" v="120"/>
          <ac:picMkLst>
            <pc:docMk/>
            <pc:sldMk cId="379428306" sldId="3071"/>
            <ac:picMk id="45" creationId="{C2F3F7EC-CCB2-4DEF-A397-3CCED93B1710}"/>
          </ac:picMkLst>
        </pc:picChg>
        <pc:cxnChg chg="mod">
          <ac:chgData name="Filippo Parravicini" userId="8da0a157-2020-44c3-9a8e-43cd95a51332" providerId="ADAL" clId="{5CC2E6C0-2DE6-4E27-9BE1-341CADECC6E1}" dt="2021-08-23T01:59:47.653" v="120"/>
          <ac:cxnSpMkLst>
            <pc:docMk/>
            <pc:sldMk cId="379428306" sldId="3071"/>
            <ac:cxnSpMk id="39" creationId="{FF72A46D-C8CA-48AF-B506-537D17A767F3}"/>
          </ac:cxnSpMkLst>
        </pc:cxnChg>
        <pc:cxnChg chg="mod">
          <ac:chgData name="Filippo Parravicini" userId="8da0a157-2020-44c3-9a8e-43cd95a51332" providerId="ADAL" clId="{5CC2E6C0-2DE6-4E27-9BE1-341CADECC6E1}" dt="2021-08-23T01:59:47.653" v="120"/>
          <ac:cxnSpMkLst>
            <pc:docMk/>
            <pc:sldMk cId="379428306" sldId="3071"/>
            <ac:cxnSpMk id="40" creationId="{345FF3FD-810E-4866-A7EB-9F24F1A31B6B}"/>
          </ac:cxnSpMkLst>
        </pc:cxnChg>
        <pc:cxnChg chg="mod">
          <ac:chgData name="Filippo Parravicini" userId="8da0a157-2020-44c3-9a8e-43cd95a51332" providerId="ADAL" clId="{5CC2E6C0-2DE6-4E27-9BE1-341CADECC6E1}" dt="2021-08-23T01:59:47.653" v="120"/>
          <ac:cxnSpMkLst>
            <pc:docMk/>
            <pc:sldMk cId="379428306" sldId="3071"/>
            <ac:cxnSpMk id="46" creationId="{C010CD0F-717B-46ED-9967-24EED7675CC3}"/>
          </ac:cxnSpMkLst>
        </pc:cxnChg>
      </pc:sldChg>
      <pc:sldChg chg="del">
        <pc:chgData name="Filippo Parravicini" userId="8da0a157-2020-44c3-9a8e-43cd95a51332" providerId="ADAL" clId="{5CC2E6C0-2DE6-4E27-9BE1-341CADECC6E1}" dt="2021-08-23T01:57:09.924" v="0" actId="47"/>
        <pc:sldMkLst>
          <pc:docMk/>
          <pc:sldMk cId="3406155823" sldId="3077"/>
        </pc:sldMkLst>
      </pc:sldChg>
      <pc:sldChg chg="del">
        <pc:chgData name="Filippo Parravicini" userId="8da0a157-2020-44c3-9a8e-43cd95a51332" providerId="ADAL" clId="{5CC2E6C0-2DE6-4E27-9BE1-341CADECC6E1}" dt="2021-08-23T01:57:09.924" v="0" actId="47"/>
        <pc:sldMkLst>
          <pc:docMk/>
          <pc:sldMk cId="1189462130" sldId="3078"/>
        </pc:sldMkLst>
      </pc:sldChg>
      <pc:sldChg chg="del">
        <pc:chgData name="Filippo Parravicini" userId="8da0a157-2020-44c3-9a8e-43cd95a51332" providerId="ADAL" clId="{5CC2E6C0-2DE6-4E27-9BE1-341CADECC6E1}" dt="2021-08-23T01:57:09.924" v="0" actId="47"/>
        <pc:sldMkLst>
          <pc:docMk/>
          <pc:sldMk cId="2796845458" sldId="3081"/>
        </pc:sldMkLst>
      </pc:sldChg>
      <pc:sldChg chg="del">
        <pc:chgData name="Filippo Parravicini" userId="8da0a157-2020-44c3-9a8e-43cd95a51332" providerId="ADAL" clId="{5CC2E6C0-2DE6-4E27-9BE1-341CADECC6E1}" dt="2021-08-23T01:57:09.924" v="0" actId="47"/>
        <pc:sldMkLst>
          <pc:docMk/>
          <pc:sldMk cId="4011948610" sldId="3082"/>
        </pc:sldMkLst>
      </pc:sldChg>
      <pc:sldChg chg="del">
        <pc:chgData name="Filippo Parravicini" userId="8da0a157-2020-44c3-9a8e-43cd95a51332" providerId="ADAL" clId="{5CC2E6C0-2DE6-4E27-9BE1-341CADECC6E1}" dt="2021-08-23T01:57:09.924" v="0" actId="47"/>
        <pc:sldMkLst>
          <pc:docMk/>
          <pc:sldMk cId="3867170014" sldId="3083"/>
        </pc:sldMkLst>
      </pc:sldChg>
      <pc:sldChg chg="del">
        <pc:chgData name="Filippo Parravicini" userId="8da0a157-2020-44c3-9a8e-43cd95a51332" providerId="ADAL" clId="{5CC2E6C0-2DE6-4E27-9BE1-341CADECC6E1}" dt="2021-08-23T01:57:09.924" v="0" actId="47"/>
        <pc:sldMkLst>
          <pc:docMk/>
          <pc:sldMk cId="312479904" sldId="3089"/>
        </pc:sldMkLst>
      </pc:sldChg>
      <pc:sldChg chg="del">
        <pc:chgData name="Filippo Parravicini" userId="8da0a157-2020-44c3-9a8e-43cd95a51332" providerId="ADAL" clId="{5CC2E6C0-2DE6-4E27-9BE1-341CADECC6E1}" dt="2021-08-23T01:57:09.924" v="0" actId="47"/>
        <pc:sldMkLst>
          <pc:docMk/>
          <pc:sldMk cId="3303550748" sldId="3091"/>
        </pc:sldMkLst>
      </pc:sldChg>
      <pc:sldChg chg="del">
        <pc:chgData name="Filippo Parravicini" userId="8da0a157-2020-44c3-9a8e-43cd95a51332" providerId="ADAL" clId="{5CC2E6C0-2DE6-4E27-9BE1-341CADECC6E1}" dt="2021-08-23T01:57:09.924" v="0" actId="47"/>
        <pc:sldMkLst>
          <pc:docMk/>
          <pc:sldMk cId="3899441417" sldId="3092"/>
        </pc:sldMkLst>
      </pc:sldChg>
      <pc:sldChg chg="addSp delSp modSp mod">
        <pc:chgData name="Filippo Parravicini" userId="8da0a157-2020-44c3-9a8e-43cd95a51332" providerId="ADAL" clId="{5CC2E6C0-2DE6-4E27-9BE1-341CADECC6E1}" dt="2021-08-23T01:57:59.750" v="9" actId="1076"/>
        <pc:sldMkLst>
          <pc:docMk/>
          <pc:sldMk cId="1512258476" sldId="3093"/>
        </pc:sldMkLst>
        <pc:picChg chg="add mod">
          <ac:chgData name="Filippo Parravicini" userId="8da0a157-2020-44c3-9a8e-43cd95a51332" providerId="ADAL" clId="{5CC2E6C0-2DE6-4E27-9BE1-341CADECC6E1}" dt="2021-08-23T01:57:59.750" v="9" actId="1076"/>
          <ac:picMkLst>
            <pc:docMk/>
            <pc:sldMk cId="1512258476" sldId="3093"/>
            <ac:picMk id="5" creationId="{E478899D-C9BA-4095-9073-D8CDFE50E149}"/>
          </ac:picMkLst>
        </pc:picChg>
        <pc:picChg chg="del mod">
          <ac:chgData name="Filippo Parravicini" userId="8da0a157-2020-44c3-9a8e-43cd95a51332" providerId="ADAL" clId="{5CC2E6C0-2DE6-4E27-9BE1-341CADECC6E1}" dt="2021-08-23T01:57:51.599" v="7" actId="478"/>
          <ac:picMkLst>
            <pc:docMk/>
            <pc:sldMk cId="1512258476" sldId="3093"/>
            <ac:picMk id="6" creationId="{419F8902-DA1A-435C-A13B-58332472EA05}"/>
          </ac:picMkLst>
        </pc:picChg>
        <pc:picChg chg="del">
          <ac:chgData name="Filippo Parravicini" userId="8da0a157-2020-44c3-9a8e-43cd95a51332" providerId="ADAL" clId="{5CC2E6C0-2DE6-4E27-9BE1-341CADECC6E1}" dt="2021-08-23T01:57:38.526" v="3" actId="478"/>
          <ac:picMkLst>
            <pc:docMk/>
            <pc:sldMk cId="1512258476" sldId="3093"/>
            <ac:picMk id="9" creationId="{EE8BB0B9-04DC-4692-902A-569BB15294B3}"/>
          </ac:picMkLst>
        </pc:picChg>
      </pc:sldChg>
      <pc:sldChg chg="addSp delSp modSp add del mod ord">
        <pc:chgData name="Filippo Parravicini" userId="8da0a157-2020-44c3-9a8e-43cd95a51332" providerId="ADAL" clId="{5CC2E6C0-2DE6-4E27-9BE1-341CADECC6E1}" dt="2021-08-23T14:53:23.525" v="3846" actId="47"/>
        <pc:sldMkLst>
          <pc:docMk/>
          <pc:sldMk cId="323354654" sldId="3094"/>
        </pc:sldMkLst>
        <pc:spChg chg="add del mod">
          <ac:chgData name="Filippo Parravicini" userId="8da0a157-2020-44c3-9a8e-43cd95a51332" providerId="ADAL" clId="{5CC2E6C0-2DE6-4E27-9BE1-341CADECC6E1}" dt="2021-08-23T14:44:43.272" v="3751" actId="478"/>
          <ac:spMkLst>
            <pc:docMk/>
            <pc:sldMk cId="323354654" sldId="3094"/>
            <ac:spMk id="3" creationId="{7F586F7C-3F24-4380-9A78-D8E03D9C492C}"/>
          </ac:spMkLst>
        </pc:spChg>
        <pc:spChg chg="add del mod">
          <ac:chgData name="Filippo Parravicini" userId="8da0a157-2020-44c3-9a8e-43cd95a51332" providerId="ADAL" clId="{5CC2E6C0-2DE6-4E27-9BE1-341CADECC6E1}" dt="2021-08-23T14:44:44.145" v="3752" actId="478"/>
          <ac:spMkLst>
            <pc:docMk/>
            <pc:sldMk cId="323354654" sldId="3094"/>
            <ac:spMk id="4" creationId="{AF044204-C280-4347-B47F-10FC1A5ADD5D}"/>
          </ac:spMkLst>
        </pc:spChg>
        <pc:spChg chg="mod topLvl">
          <ac:chgData name="Filippo Parravicini" userId="8da0a157-2020-44c3-9a8e-43cd95a51332" providerId="ADAL" clId="{5CC2E6C0-2DE6-4E27-9BE1-341CADECC6E1}" dt="2021-08-23T14:45:01.084" v="3760" actId="165"/>
          <ac:spMkLst>
            <pc:docMk/>
            <pc:sldMk cId="323354654" sldId="3094"/>
            <ac:spMk id="41" creationId="{990E8FE8-89F5-4B9D-B6CE-D5019D023713}"/>
          </ac:spMkLst>
        </pc:spChg>
        <pc:spChg chg="mod topLvl">
          <ac:chgData name="Filippo Parravicini" userId="8da0a157-2020-44c3-9a8e-43cd95a51332" providerId="ADAL" clId="{5CC2E6C0-2DE6-4E27-9BE1-341CADECC6E1}" dt="2021-08-23T14:45:01.084" v="3760" actId="165"/>
          <ac:spMkLst>
            <pc:docMk/>
            <pc:sldMk cId="323354654" sldId="3094"/>
            <ac:spMk id="42" creationId="{81FCF80B-2D78-4D88-A4DD-E94D367A6CC0}"/>
          </ac:spMkLst>
        </pc:spChg>
        <pc:spChg chg="mod topLvl">
          <ac:chgData name="Filippo Parravicini" userId="8da0a157-2020-44c3-9a8e-43cd95a51332" providerId="ADAL" clId="{5CC2E6C0-2DE6-4E27-9BE1-341CADECC6E1}" dt="2021-08-23T14:45:01.084" v="3760" actId="165"/>
          <ac:spMkLst>
            <pc:docMk/>
            <pc:sldMk cId="323354654" sldId="3094"/>
            <ac:spMk id="43" creationId="{4D20E57B-9093-494E-8C3E-10625173D42E}"/>
          </ac:spMkLst>
        </pc:spChg>
        <pc:spChg chg="mod topLvl">
          <ac:chgData name="Filippo Parravicini" userId="8da0a157-2020-44c3-9a8e-43cd95a51332" providerId="ADAL" clId="{5CC2E6C0-2DE6-4E27-9BE1-341CADECC6E1}" dt="2021-08-23T14:45:01.084" v="3760" actId="165"/>
          <ac:spMkLst>
            <pc:docMk/>
            <pc:sldMk cId="323354654" sldId="3094"/>
            <ac:spMk id="44" creationId="{799B1221-4BEE-4792-88A4-AEEF17391BB0}"/>
          </ac:spMkLst>
        </pc:spChg>
        <pc:spChg chg="mod topLvl">
          <ac:chgData name="Filippo Parravicini" userId="8da0a157-2020-44c3-9a8e-43cd95a51332" providerId="ADAL" clId="{5CC2E6C0-2DE6-4E27-9BE1-341CADECC6E1}" dt="2021-08-23T14:45:01.084" v="3760" actId="165"/>
          <ac:spMkLst>
            <pc:docMk/>
            <pc:sldMk cId="323354654" sldId="3094"/>
            <ac:spMk id="47" creationId="{8A009596-713D-4A57-9179-CC77F4CA2AF1}"/>
          </ac:spMkLst>
        </pc:spChg>
        <pc:spChg chg="add del mod">
          <ac:chgData name="Filippo Parravicini" userId="8da0a157-2020-44c3-9a8e-43cd95a51332" providerId="ADAL" clId="{5CC2E6C0-2DE6-4E27-9BE1-341CADECC6E1}" dt="2021-08-23T14:44:55.326" v="3758" actId="21"/>
          <ac:spMkLst>
            <pc:docMk/>
            <pc:sldMk cId="323354654" sldId="3094"/>
            <ac:spMk id="49" creationId="{11B9ADDA-C11A-492A-89FC-2236400F70F2}"/>
          </ac:spMkLst>
        </pc:spChg>
        <pc:grpChg chg="add del mod">
          <ac:chgData name="Filippo Parravicini" userId="8da0a157-2020-44c3-9a8e-43cd95a51332" providerId="ADAL" clId="{5CC2E6C0-2DE6-4E27-9BE1-341CADECC6E1}" dt="2021-08-23T14:45:05.540" v="3761" actId="21"/>
          <ac:grpSpMkLst>
            <pc:docMk/>
            <pc:sldMk cId="323354654" sldId="3094"/>
            <ac:grpSpMk id="37" creationId="{CD8D1904-DF38-44ED-B6C3-5CDF4E558A42}"/>
          </ac:grpSpMkLst>
        </pc:grpChg>
        <pc:picChg chg="add mod">
          <ac:chgData name="Filippo Parravicini" userId="8da0a157-2020-44c3-9a8e-43cd95a51332" providerId="ADAL" clId="{5CC2E6C0-2DE6-4E27-9BE1-341CADECC6E1}" dt="2021-08-23T14:45:59.200" v="3770" actId="1076"/>
          <ac:picMkLst>
            <pc:docMk/>
            <pc:sldMk cId="323354654" sldId="3094"/>
            <ac:picMk id="5" creationId="{DA01632C-0070-4BDD-A06E-5B78C00ED07E}"/>
          </ac:picMkLst>
        </pc:picChg>
        <pc:picChg chg="mod topLvl">
          <ac:chgData name="Filippo Parravicini" userId="8da0a157-2020-44c3-9a8e-43cd95a51332" providerId="ADAL" clId="{5CC2E6C0-2DE6-4E27-9BE1-341CADECC6E1}" dt="2021-08-23T14:45:01.084" v="3760" actId="165"/>
          <ac:picMkLst>
            <pc:docMk/>
            <pc:sldMk cId="323354654" sldId="3094"/>
            <ac:picMk id="38" creationId="{A935DD22-A374-4B9C-908E-30CD68EE2999}"/>
          </ac:picMkLst>
        </pc:picChg>
        <pc:picChg chg="mod topLvl">
          <ac:chgData name="Filippo Parravicini" userId="8da0a157-2020-44c3-9a8e-43cd95a51332" providerId="ADAL" clId="{5CC2E6C0-2DE6-4E27-9BE1-341CADECC6E1}" dt="2021-08-23T14:45:01.084" v="3760" actId="165"/>
          <ac:picMkLst>
            <pc:docMk/>
            <pc:sldMk cId="323354654" sldId="3094"/>
            <ac:picMk id="45" creationId="{C2F3F7EC-CCB2-4DEF-A397-3CCED93B1710}"/>
          </ac:picMkLst>
        </pc:picChg>
        <pc:cxnChg chg="mod topLvl">
          <ac:chgData name="Filippo Parravicini" userId="8da0a157-2020-44c3-9a8e-43cd95a51332" providerId="ADAL" clId="{5CC2E6C0-2DE6-4E27-9BE1-341CADECC6E1}" dt="2021-08-23T14:45:01.084" v="3760" actId="165"/>
          <ac:cxnSpMkLst>
            <pc:docMk/>
            <pc:sldMk cId="323354654" sldId="3094"/>
            <ac:cxnSpMk id="39" creationId="{FF72A46D-C8CA-48AF-B506-537D17A767F3}"/>
          </ac:cxnSpMkLst>
        </pc:cxnChg>
        <pc:cxnChg chg="mod topLvl">
          <ac:chgData name="Filippo Parravicini" userId="8da0a157-2020-44c3-9a8e-43cd95a51332" providerId="ADAL" clId="{5CC2E6C0-2DE6-4E27-9BE1-341CADECC6E1}" dt="2021-08-23T14:45:01.084" v="3760" actId="165"/>
          <ac:cxnSpMkLst>
            <pc:docMk/>
            <pc:sldMk cId="323354654" sldId="3094"/>
            <ac:cxnSpMk id="40" creationId="{345FF3FD-810E-4866-A7EB-9F24F1A31B6B}"/>
          </ac:cxnSpMkLst>
        </pc:cxnChg>
        <pc:cxnChg chg="mod topLvl">
          <ac:chgData name="Filippo Parravicini" userId="8da0a157-2020-44c3-9a8e-43cd95a51332" providerId="ADAL" clId="{5CC2E6C0-2DE6-4E27-9BE1-341CADECC6E1}" dt="2021-08-23T14:45:01.084" v="3760" actId="165"/>
          <ac:cxnSpMkLst>
            <pc:docMk/>
            <pc:sldMk cId="323354654" sldId="3094"/>
            <ac:cxnSpMk id="46" creationId="{C010CD0F-717B-46ED-9967-24EED7675CC3}"/>
          </ac:cxnSpMkLst>
        </pc:cxnChg>
      </pc:sldChg>
      <pc:sldChg chg="addSp delSp modSp add mod">
        <pc:chgData name="Filippo Parravicini" userId="8da0a157-2020-44c3-9a8e-43cd95a51332" providerId="ADAL" clId="{5CC2E6C0-2DE6-4E27-9BE1-341CADECC6E1}" dt="2021-08-23T16:07:33.956" v="5011" actId="21"/>
        <pc:sldMkLst>
          <pc:docMk/>
          <pc:sldMk cId="3405621857" sldId="3095"/>
        </pc:sldMkLst>
        <pc:spChg chg="mod">
          <ac:chgData name="Filippo Parravicini" userId="8da0a157-2020-44c3-9a8e-43cd95a51332" providerId="ADAL" clId="{5CC2E6C0-2DE6-4E27-9BE1-341CADECC6E1}" dt="2021-08-23T15:31:48.123" v="4942" actId="20577"/>
          <ac:spMkLst>
            <pc:docMk/>
            <pc:sldMk cId="3405621857" sldId="3095"/>
            <ac:spMk id="2" creationId="{7B34386E-CA93-497B-87DE-E30FF338DE75}"/>
          </ac:spMkLst>
        </pc:spChg>
        <pc:spChg chg="del">
          <ac:chgData name="Filippo Parravicini" userId="8da0a157-2020-44c3-9a8e-43cd95a51332" providerId="ADAL" clId="{5CC2E6C0-2DE6-4E27-9BE1-341CADECC6E1}" dt="2021-08-23T02:08:14.473" v="576" actId="478"/>
          <ac:spMkLst>
            <pc:docMk/>
            <pc:sldMk cId="3405621857" sldId="3095"/>
            <ac:spMk id="3" creationId="{7F586F7C-3F24-4380-9A78-D8E03D9C492C}"/>
          </ac:spMkLst>
        </pc:spChg>
        <pc:spChg chg="del">
          <ac:chgData name="Filippo Parravicini" userId="8da0a157-2020-44c3-9a8e-43cd95a51332" providerId="ADAL" clId="{5CC2E6C0-2DE6-4E27-9BE1-341CADECC6E1}" dt="2021-08-23T02:08:14.473" v="576" actId="478"/>
          <ac:spMkLst>
            <pc:docMk/>
            <pc:sldMk cId="3405621857" sldId="3095"/>
            <ac:spMk id="4" creationId="{AF044204-C280-4347-B47F-10FC1A5ADD5D}"/>
          </ac:spMkLst>
        </pc:spChg>
        <pc:spChg chg="add del mod">
          <ac:chgData name="Filippo Parravicini" userId="8da0a157-2020-44c3-9a8e-43cd95a51332" providerId="ADAL" clId="{5CC2E6C0-2DE6-4E27-9BE1-341CADECC6E1}" dt="2021-08-23T15:32:48.930" v="4946" actId="478"/>
          <ac:spMkLst>
            <pc:docMk/>
            <pc:sldMk cId="3405621857" sldId="3095"/>
            <ac:spMk id="5" creationId="{694336AF-931C-4932-B617-12192BE814F6}"/>
          </ac:spMkLst>
        </pc:spChg>
        <pc:spChg chg="add del mod">
          <ac:chgData name="Filippo Parravicini" userId="8da0a157-2020-44c3-9a8e-43cd95a51332" providerId="ADAL" clId="{5CC2E6C0-2DE6-4E27-9BE1-341CADECC6E1}" dt="2021-08-23T02:17:48.866" v="705" actId="478"/>
          <ac:spMkLst>
            <pc:docMk/>
            <pc:sldMk cId="3405621857" sldId="3095"/>
            <ac:spMk id="18" creationId="{52817FA3-44BA-4B28-A8D0-03870ABEEDD8}"/>
          </ac:spMkLst>
        </pc:spChg>
        <pc:spChg chg="add mod">
          <ac:chgData name="Filippo Parravicini" userId="8da0a157-2020-44c3-9a8e-43cd95a51332" providerId="ADAL" clId="{5CC2E6C0-2DE6-4E27-9BE1-341CADECC6E1}" dt="2021-08-23T02:24:02.547" v="1314" actId="1076"/>
          <ac:spMkLst>
            <pc:docMk/>
            <pc:sldMk cId="3405621857" sldId="3095"/>
            <ac:spMk id="19" creationId="{7D812949-7F6A-4C98-BFC1-0E0F3DABF11C}"/>
          </ac:spMkLst>
        </pc:spChg>
        <pc:spChg chg="add mod">
          <ac:chgData name="Filippo Parravicini" userId="8da0a157-2020-44c3-9a8e-43cd95a51332" providerId="ADAL" clId="{5CC2E6C0-2DE6-4E27-9BE1-341CADECC6E1}" dt="2021-08-23T02:24:06.415" v="1315" actId="1076"/>
          <ac:spMkLst>
            <pc:docMk/>
            <pc:sldMk cId="3405621857" sldId="3095"/>
            <ac:spMk id="20" creationId="{124FA6CB-F15D-4DC4-A464-EB7D98281D5E}"/>
          </ac:spMkLst>
        </pc:spChg>
        <pc:spChg chg="del">
          <ac:chgData name="Filippo Parravicini" userId="8da0a157-2020-44c3-9a8e-43cd95a51332" providerId="ADAL" clId="{5CC2E6C0-2DE6-4E27-9BE1-341CADECC6E1}" dt="2021-08-23T02:08:14.473" v="576" actId="478"/>
          <ac:spMkLst>
            <pc:docMk/>
            <pc:sldMk cId="3405621857" sldId="3095"/>
            <ac:spMk id="49" creationId="{11B9ADDA-C11A-492A-89FC-2236400F70F2}"/>
          </ac:spMkLst>
        </pc:spChg>
        <pc:grpChg chg="del">
          <ac:chgData name="Filippo Parravicini" userId="8da0a157-2020-44c3-9a8e-43cd95a51332" providerId="ADAL" clId="{5CC2E6C0-2DE6-4E27-9BE1-341CADECC6E1}" dt="2021-08-23T02:08:14.473" v="576" actId="478"/>
          <ac:grpSpMkLst>
            <pc:docMk/>
            <pc:sldMk cId="3405621857" sldId="3095"/>
            <ac:grpSpMk id="37" creationId="{CD8D1904-DF38-44ED-B6C3-5CDF4E558A42}"/>
          </ac:grpSpMkLst>
        </pc:grpChg>
        <pc:picChg chg="add del mod">
          <ac:chgData name="Filippo Parravicini" userId="8da0a157-2020-44c3-9a8e-43cd95a51332" providerId="ADAL" clId="{5CC2E6C0-2DE6-4E27-9BE1-341CADECC6E1}" dt="2021-08-23T16:05:29.829" v="4990" actId="478"/>
          <ac:picMkLst>
            <pc:docMk/>
            <pc:sldMk cId="3405621857" sldId="3095"/>
            <ac:picMk id="4" creationId="{B7A1A387-4F5E-4DE4-A0F9-58B433A7E171}"/>
          </ac:picMkLst>
        </pc:picChg>
        <pc:picChg chg="add del mod">
          <ac:chgData name="Filippo Parravicini" userId="8da0a157-2020-44c3-9a8e-43cd95a51332" providerId="ADAL" clId="{5CC2E6C0-2DE6-4E27-9BE1-341CADECC6E1}" dt="2021-08-23T16:07:33.956" v="5011" actId="21"/>
          <ac:picMkLst>
            <pc:docMk/>
            <pc:sldMk cId="3405621857" sldId="3095"/>
            <ac:picMk id="7" creationId="{0E39B4D1-5F8D-4C0D-B210-D0121F424E13}"/>
          </ac:picMkLst>
        </pc:picChg>
        <pc:picChg chg="add del mod">
          <ac:chgData name="Filippo Parravicini" userId="8da0a157-2020-44c3-9a8e-43cd95a51332" providerId="ADAL" clId="{5CC2E6C0-2DE6-4E27-9BE1-341CADECC6E1}" dt="2021-08-23T16:05:17.034" v="4984" actId="21"/>
          <ac:picMkLst>
            <pc:docMk/>
            <pc:sldMk cId="3405621857" sldId="3095"/>
            <ac:picMk id="9" creationId="{EA9AD2BB-906F-4347-BAC9-D5669F69153A}"/>
          </ac:picMkLst>
        </pc:picChg>
        <pc:picChg chg="add del mod">
          <ac:chgData name="Filippo Parravicini" userId="8da0a157-2020-44c3-9a8e-43cd95a51332" providerId="ADAL" clId="{5CC2E6C0-2DE6-4E27-9BE1-341CADECC6E1}" dt="2021-08-23T16:05:32.283" v="4992" actId="21"/>
          <ac:picMkLst>
            <pc:docMk/>
            <pc:sldMk cId="3405621857" sldId="3095"/>
            <ac:picMk id="11" creationId="{911CD96A-E228-4F09-BE04-1B743C447A37}"/>
          </ac:picMkLst>
        </pc:picChg>
      </pc:sldChg>
      <pc:sldChg chg="add del">
        <pc:chgData name="Filippo Parravicini" userId="8da0a157-2020-44c3-9a8e-43cd95a51332" providerId="ADAL" clId="{5CC2E6C0-2DE6-4E27-9BE1-341CADECC6E1}" dt="2021-08-23T02:31:19.545" v="1693" actId="47"/>
        <pc:sldMkLst>
          <pc:docMk/>
          <pc:sldMk cId="1441866554" sldId="3096"/>
        </pc:sldMkLst>
      </pc:sldChg>
      <pc:sldChg chg="modSp add del mod">
        <pc:chgData name="Filippo Parravicini" userId="8da0a157-2020-44c3-9a8e-43cd95a51332" providerId="ADAL" clId="{5CC2E6C0-2DE6-4E27-9BE1-341CADECC6E1}" dt="2021-08-23T16:49:41.435" v="5904" actId="47"/>
        <pc:sldMkLst>
          <pc:docMk/>
          <pc:sldMk cId="2925716493" sldId="3097"/>
        </pc:sldMkLst>
        <pc:spChg chg="mod">
          <ac:chgData name="Filippo Parravicini" userId="8da0a157-2020-44c3-9a8e-43cd95a51332" providerId="ADAL" clId="{5CC2E6C0-2DE6-4E27-9BE1-341CADECC6E1}" dt="2021-08-23T02:31:23.488" v="1695" actId="20577"/>
          <ac:spMkLst>
            <pc:docMk/>
            <pc:sldMk cId="2925716493" sldId="3097"/>
            <ac:spMk id="2" creationId="{460B35C3-9D16-43AF-85C5-7F08BCD42F8D}"/>
          </ac:spMkLst>
        </pc:spChg>
        <pc:spChg chg="mod">
          <ac:chgData name="Filippo Parravicini" userId="8da0a157-2020-44c3-9a8e-43cd95a51332" providerId="ADAL" clId="{5CC2E6C0-2DE6-4E27-9BE1-341CADECC6E1}" dt="2021-08-23T02:31:36.074" v="1701" actId="6549"/>
          <ac:spMkLst>
            <pc:docMk/>
            <pc:sldMk cId="2925716493" sldId="3097"/>
            <ac:spMk id="8" creationId="{089E3EF0-1942-4641-9760-F9B9DEC03C44}"/>
          </ac:spMkLst>
        </pc:spChg>
      </pc:sldChg>
      <pc:sldChg chg="modSp add del mod">
        <pc:chgData name="Filippo Parravicini" userId="8da0a157-2020-44c3-9a8e-43cd95a51332" providerId="ADAL" clId="{5CC2E6C0-2DE6-4E27-9BE1-341CADECC6E1}" dt="2021-08-23T16:49:43.115" v="5905" actId="47"/>
        <pc:sldMkLst>
          <pc:docMk/>
          <pc:sldMk cId="2842216596" sldId="3098"/>
        </pc:sldMkLst>
        <pc:spChg chg="mod">
          <ac:chgData name="Filippo Parravicini" userId="8da0a157-2020-44c3-9a8e-43cd95a51332" providerId="ADAL" clId="{5CC2E6C0-2DE6-4E27-9BE1-341CADECC6E1}" dt="2021-08-23T02:31:27.152" v="1697" actId="20577"/>
          <ac:spMkLst>
            <pc:docMk/>
            <pc:sldMk cId="2842216596" sldId="3098"/>
            <ac:spMk id="2" creationId="{460B35C3-9D16-43AF-85C5-7F08BCD42F8D}"/>
          </ac:spMkLst>
        </pc:spChg>
        <pc:spChg chg="mod">
          <ac:chgData name="Filippo Parravicini" userId="8da0a157-2020-44c3-9a8e-43cd95a51332" providerId="ADAL" clId="{5CC2E6C0-2DE6-4E27-9BE1-341CADECC6E1}" dt="2021-08-23T02:31:30.588" v="1699" actId="6549"/>
          <ac:spMkLst>
            <pc:docMk/>
            <pc:sldMk cId="2842216596" sldId="3098"/>
            <ac:spMk id="9" creationId="{375EDA43-FA5D-4CCB-B212-D6E8867D3781}"/>
          </ac:spMkLst>
        </pc:spChg>
      </pc:sldChg>
      <pc:sldChg chg="addSp delSp modSp add mod ord">
        <pc:chgData name="Filippo Parravicini" userId="8da0a157-2020-44c3-9a8e-43cd95a51332" providerId="ADAL" clId="{5CC2E6C0-2DE6-4E27-9BE1-341CADECC6E1}" dt="2021-08-23T16:58:14.711" v="6250"/>
        <pc:sldMkLst>
          <pc:docMk/>
          <pc:sldMk cId="895702012" sldId="3099"/>
        </pc:sldMkLst>
        <pc:spChg chg="mod">
          <ac:chgData name="Filippo Parravicini" userId="8da0a157-2020-44c3-9a8e-43cd95a51332" providerId="ADAL" clId="{5CC2E6C0-2DE6-4E27-9BE1-341CADECC6E1}" dt="2021-08-23T02:32:08.612" v="1778" actId="20577"/>
          <ac:spMkLst>
            <pc:docMk/>
            <pc:sldMk cId="895702012" sldId="3099"/>
            <ac:spMk id="2" creationId="{460B35C3-9D16-43AF-85C5-7F08BCD42F8D}"/>
          </ac:spMkLst>
        </pc:spChg>
        <pc:spChg chg="del">
          <ac:chgData name="Filippo Parravicini" userId="8da0a157-2020-44c3-9a8e-43cd95a51332" providerId="ADAL" clId="{5CC2E6C0-2DE6-4E27-9BE1-341CADECC6E1}" dt="2021-08-23T02:32:14.330" v="1779" actId="478"/>
          <ac:spMkLst>
            <pc:docMk/>
            <pc:sldMk cId="895702012" sldId="3099"/>
            <ac:spMk id="8" creationId="{65D9F461-2DE1-4DF8-BCB2-8AF985BBCEF7}"/>
          </ac:spMkLst>
        </pc:spChg>
        <pc:spChg chg="del">
          <ac:chgData name="Filippo Parravicini" userId="8da0a157-2020-44c3-9a8e-43cd95a51332" providerId="ADAL" clId="{5CC2E6C0-2DE6-4E27-9BE1-341CADECC6E1}" dt="2021-08-23T02:32:14.330" v="1779" actId="478"/>
          <ac:spMkLst>
            <pc:docMk/>
            <pc:sldMk cId="895702012" sldId="3099"/>
            <ac:spMk id="9" creationId="{375EDA43-FA5D-4CCB-B212-D6E8867D3781}"/>
          </ac:spMkLst>
        </pc:spChg>
        <pc:spChg chg="mod">
          <ac:chgData name="Filippo Parravicini" userId="8da0a157-2020-44c3-9a8e-43cd95a51332" providerId="ADAL" clId="{5CC2E6C0-2DE6-4E27-9BE1-341CADECC6E1}" dt="2021-08-23T02:32:53.037" v="1807"/>
          <ac:spMkLst>
            <pc:docMk/>
            <pc:sldMk cId="895702012" sldId="3099"/>
            <ac:spMk id="11" creationId="{BDE41B96-4AF7-40B9-AB99-6701FE61FA0F}"/>
          </ac:spMkLst>
        </pc:spChg>
        <pc:spChg chg="mod">
          <ac:chgData name="Filippo Parravicini" userId="8da0a157-2020-44c3-9a8e-43cd95a51332" providerId="ADAL" clId="{5CC2E6C0-2DE6-4E27-9BE1-341CADECC6E1}" dt="2021-08-23T02:32:53.037" v="1807"/>
          <ac:spMkLst>
            <pc:docMk/>
            <pc:sldMk cId="895702012" sldId="3099"/>
            <ac:spMk id="12" creationId="{EC2AECC6-AA60-41EB-8435-65AC74DBBF2F}"/>
          </ac:spMkLst>
        </pc:spChg>
        <pc:spChg chg="mod">
          <ac:chgData name="Filippo Parravicini" userId="8da0a157-2020-44c3-9a8e-43cd95a51332" providerId="ADAL" clId="{5CC2E6C0-2DE6-4E27-9BE1-341CADECC6E1}" dt="2021-08-23T02:32:53.037" v="1807"/>
          <ac:spMkLst>
            <pc:docMk/>
            <pc:sldMk cId="895702012" sldId="3099"/>
            <ac:spMk id="13" creationId="{E6AB6636-0A07-4B5F-91B9-E63537970500}"/>
          </ac:spMkLst>
        </pc:spChg>
        <pc:spChg chg="mod">
          <ac:chgData name="Filippo Parravicini" userId="8da0a157-2020-44c3-9a8e-43cd95a51332" providerId="ADAL" clId="{5CC2E6C0-2DE6-4E27-9BE1-341CADECC6E1}" dt="2021-08-23T02:32:53.037" v="1807"/>
          <ac:spMkLst>
            <pc:docMk/>
            <pc:sldMk cId="895702012" sldId="3099"/>
            <ac:spMk id="14" creationId="{65BB061D-9F65-43A6-B18D-940C4028E91C}"/>
          </ac:spMkLst>
        </pc:spChg>
        <pc:spChg chg="mod">
          <ac:chgData name="Filippo Parravicini" userId="8da0a157-2020-44c3-9a8e-43cd95a51332" providerId="ADAL" clId="{5CC2E6C0-2DE6-4E27-9BE1-341CADECC6E1}" dt="2021-08-23T02:32:53.037" v="1807"/>
          <ac:spMkLst>
            <pc:docMk/>
            <pc:sldMk cId="895702012" sldId="3099"/>
            <ac:spMk id="17" creationId="{1F0FF982-E867-48ED-941A-F242E5C5EF07}"/>
          </ac:spMkLst>
        </pc:spChg>
        <pc:spChg chg="add del mod">
          <ac:chgData name="Filippo Parravicini" userId="8da0a157-2020-44c3-9a8e-43cd95a51332" providerId="ADAL" clId="{5CC2E6C0-2DE6-4E27-9BE1-341CADECC6E1}" dt="2021-08-23T02:35:07.449" v="1832" actId="21"/>
          <ac:spMkLst>
            <pc:docMk/>
            <pc:sldMk cId="895702012" sldId="3099"/>
            <ac:spMk id="18" creationId="{B5E6FCCC-FC72-4F1F-BC7B-14EF2EEF51BF}"/>
          </ac:spMkLst>
        </pc:spChg>
        <pc:spChg chg="add del">
          <ac:chgData name="Filippo Parravicini" userId="8da0a157-2020-44c3-9a8e-43cd95a51332" providerId="ADAL" clId="{5CC2E6C0-2DE6-4E27-9BE1-341CADECC6E1}" dt="2021-08-23T02:34:59.397" v="1828" actId="478"/>
          <ac:spMkLst>
            <pc:docMk/>
            <pc:sldMk cId="895702012" sldId="3099"/>
            <ac:spMk id="22" creationId="{E7FC985A-A5A8-404E-90A8-ECE4E03F1E54}"/>
          </ac:spMkLst>
        </pc:spChg>
        <pc:spChg chg="add del">
          <ac:chgData name="Filippo Parravicini" userId="8da0a157-2020-44c3-9a8e-43cd95a51332" providerId="ADAL" clId="{5CC2E6C0-2DE6-4E27-9BE1-341CADECC6E1}" dt="2021-08-23T02:36:04.606" v="1843"/>
          <ac:spMkLst>
            <pc:docMk/>
            <pc:sldMk cId="895702012" sldId="3099"/>
            <ac:spMk id="24" creationId="{33B4F48A-390E-4B4E-8EE9-EE9228BDEAEF}"/>
          </ac:spMkLst>
        </pc:spChg>
        <pc:spChg chg="add mod">
          <ac:chgData name="Filippo Parravicini" userId="8da0a157-2020-44c3-9a8e-43cd95a51332" providerId="ADAL" clId="{5CC2E6C0-2DE6-4E27-9BE1-341CADECC6E1}" dt="2021-08-23T02:38:58.237" v="1925" actId="20577"/>
          <ac:spMkLst>
            <pc:docMk/>
            <pc:sldMk cId="895702012" sldId="3099"/>
            <ac:spMk id="31" creationId="{BB4DCD7B-9FC6-451F-82CC-097C3CE644A9}"/>
          </ac:spMkLst>
        </pc:spChg>
        <pc:spChg chg="add mod">
          <ac:chgData name="Filippo Parravicini" userId="8da0a157-2020-44c3-9a8e-43cd95a51332" providerId="ADAL" clId="{5CC2E6C0-2DE6-4E27-9BE1-341CADECC6E1}" dt="2021-08-23T02:39:18.986" v="1959" actId="20577"/>
          <ac:spMkLst>
            <pc:docMk/>
            <pc:sldMk cId="895702012" sldId="3099"/>
            <ac:spMk id="32" creationId="{EEA1FB7C-2AE1-4964-9DA6-6C8C9621DE86}"/>
          </ac:spMkLst>
        </pc:spChg>
        <pc:spChg chg="add mod">
          <ac:chgData name="Filippo Parravicini" userId="8da0a157-2020-44c3-9a8e-43cd95a51332" providerId="ADAL" clId="{5CC2E6C0-2DE6-4E27-9BE1-341CADECC6E1}" dt="2021-08-23T02:39:29.063" v="1983" actId="20577"/>
          <ac:spMkLst>
            <pc:docMk/>
            <pc:sldMk cId="895702012" sldId="3099"/>
            <ac:spMk id="33" creationId="{BDCFE74F-D2F9-4ACD-97C2-8416E22BEF60}"/>
          </ac:spMkLst>
        </pc:spChg>
        <pc:grpChg chg="add del mod">
          <ac:chgData name="Filippo Parravicini" userId="8da0a157-2020-44c3-9a8e-43cd95a51332" providerId="ADAL" clId="{5CC2E6C0-2DE6-4E27-9BE1-341CADECC6E1}" dt="2021-08-23T02:35:07.449" v="1832" actId="21"/>
          <ac:grpSpMkLst>
            <pc:docMk/>
            <pc:sldMk cId="895702012" sldId="3099"/>
            <ac:grpSpMk id="5" creationId="{1818ACAB-C8ED-4851-866D-212B3D87278D}"/>
          </ac:grpSpMkLst>
        </pc:grpChg>
        <pc:picChg chg="mod">
          <ac:chgData name="Filippo Parravicini" userId="8da0a157-2020-44c3-9a8e-43cd95a51332" providerId="ADAL" clId="{5CC2E6C0-2DE6-4E27-9BE1-341CADECC6E1}" dt="2021-08-23T02:32:53.037" v="1807"/>
          <ac:picMkLst>
            <pc:docMk/>
            <pc:sldMk cId="895702012" sldId="3099"/>
            <ac:picMk id="6" creationId="{07685150-37C6-48D9-85FF-08FC39F56CC5}"/>
          </ac:picMkLst>
        </pc:picChg>
        <pc:picChg chg="mod">
          <ac:chgData name="Filippo Parravicini" userId="8da0a157-2020-44c3-9a8e-43cd95a51332" providerId="ADAL" clId="{5CC2E6C0-2DE6-4E27-9BE1-341CADECC6E1}" dt="2021-08-23T02:32:53.037" v="1807"/>
          <ac:picMkLst>
            <pc:docMk/>
            <pc:sldMk cId="895702012" sldId="3099"/>
            <ac:picMk id="15" creationId="{40BDC3B0-D232-4DBD-86C8-B67623DC8B09}"/>
          </ac:picMkLst>
        </pc:picChg>
        <pc:picChg chg="add del">
          <ac:chgData name="Filippo Parravicini" userId="8da0a157-2020-44c3-9a8e-43cd95a51332" providerId="ADAL" clId="{5CC2E6C0-2DE6-4E27-9BE1-341CADECC6E1}" dt="2021-08-23T02:36:04.606" v="1843"/>
          <ac:picMkLst>
            <pc:docMk/>
            <pc:sldMk cId="895702012" sldId="3099"/>
            <ac:picMk id="23" creationId="{9C89C278-FA42-4ACA-A4E7-107AF169A19D}"/>
          </ac:picMkLst>
        </pc:picChg>
        <pc:picChg chg="mod">
          <ac:chgData name="Filippo Parravicini" userId="8da0a157-2020-44c3-9a8e-43cd95a51332" providerId="ADAL" clId="{5CC2E6C0-2DE6-4E27-9BE1-341CADECC6E1}" dt="2021-08-23T02:37:51.914" v="1880" actId="1582"/>
          <ac:picMkLst>
            <pc:docMk/>
            <pc:sldMk cId="895702012" sldId="3099"/>
            <ac:picMk id="25" creationId="{40BFC01D-09AE-423A-84E4-EF4A2FD25F15}"/>
          </ac:picMkLst>
        </pc:picChg>
        <pc:picChg chg="add mod">
          <ac:chgData name="Filippo Parravicini" userId="8da0a157-2020-44c3-9a8e-43cd95a51332" providerId="ADAL" clId="{5CC2E6C0-2DE6-4E27-9BE1-341CADECC6E1}" dt="2021-08-23T02:37:51.914" v="1880" actId="1582"/>
          <ac:picMkLst>
            <pc:docMk/>
            <pc:sldMk cId="895702012" sldId="3099"/>
            <ac:picMk id="26" creationId="{17355D85-E508-4DD4-9119-F29BC8F5C22C}"/>
          </ac:picMkLst>
        </pc:picChg>
        <pc:picChg chg="add mod">
          <ac:chgData name="Filippo Parravicini" userId="8da0a157-2020-44c3-9a8e-43cd95a51332" providerId="ADAL" clId="{5CC2E6C0-2DE6-4E27-9BE1-341CADECC6E1}" dt="2021-08-23T02:37:51.914" v="1880" actId="1582"/>
          <ac:picMkLst>
            <pc:docMk/>
            <pc:sldMk cId="895702012" sldId="3099"/>
            <ac:picMk id="27" creationId="{48203B17-A623-430F-918D-F8F9C3E98BC1}"/>
          </ac:picMkLst>
        </pc:picChg>
        <pc:picChg chg="add mod">
          <ac:chgData name="Filippo Parravicini" userId="8da0a157-2020-44c3-9a8e-43cd95a51332" providerId="ADAL" clId="{5CC2E6C0-2DE6-4E27-9BE1-341CADECC6E1}" dt="2021-08-23T02:36:54.056" v="1862" actId="571"/>
          <ac:picMkLst>
            <pc:docMk/>
            <pc:sldMk cId="895702012" sldId="3099"/>
            <ac:picMk id="28" creationId="{373E6DF4-4D2C-4A88-B3CE-47C34C7CD6E6}"/>
          </ac:picMkLst>
        </pc:picChg>
        <pc:picChg chg="add mod">
          <ac:chgData name="Filippo Parravicini" userId="8da0a157-2020-44c3-9a8e-43cd95a51332" providerId="ADAL" clId="{5CC2E6C0-2DE6-4E27-9BE1-341CADECC6E1}" dt="2021-08-23T02:36:54.056" v="1862" actId="571"/>
          <ac:picMkLst>
            <pc:docMk/>
            <pc:sldMk cId="895702012" sldId="3099"/>
            <ac:picMk id="29" creationId="{50969346-D024-4795-9236-F6707AC656F5}"/>
          </ac:picMkLst>
        </pc:picChg>
        <pc:picChg chg="add mod">
          <ac:chgData name="Filippo Parravicini" userId="8da0a157-2020-44c3-9a8e-43cd95a51332" providerId="ADAL" clId="{5CC2E6C0-2DE6-4E27-9BE1-341CADECC6E1}" dt="2021-08-23T02:36:54.056" v="1862" actId="571"/>
          <ac:picMkLst>
            <pc:docMk/>
            <pc:sldMk cId="895702012" sldId="3099"/>
            <ac:picMk id="30" creationId="{FACF63BA-F1A5-4779-9E3D-D051CBFC74C6}"/>
          </ac:picMkLst>
        </pc:picChg>
        <pc:cxnChg chg="mod">
          <ac:chgData name="Filippo Parravicini" userId="8da0a157-2020-44c3-9a8e-43cd95a51332" providerId="ADAL" clId="{5CC2E6C0-2DE6-4E27-9BE1-341CADECC6E1}" dt="2021-08-23T02:32:53.037" v="1807"/>
          <ac:cxnSpMkLst>
            <pc:docMk/>
            <pc:sldMk cId="895702012" sldId="3099"/>
            <ac:cxnSpMk id="7" creationId="{3BB3F1B4-029C-4F8D-AE7C-BAE1C47163DE}"/>
          </ac:cxnSpMkLst>
        </pc:cxnChg>
        <pc:cxnChg chg="mod">
          <ac:chgData name="Filippo Parravicini" userId="8da0a157-2020-44c3-9a8e-43cd95a51332" providerId="ADAL" clId="{5CC2E6C0-2DE6-4E27-9BE1-341CADECC6E1}" dt="2021-08-23T02:32:53.037" v="1807"/>
          <ac:cxnSpMkLst>
            <pc:docMk/>
            <pc:sldMk cId="895702012" sldId="3099"/>
            <ac:cxnSpMk id="10" creationId="{852EB391-2AE6-4C82-A358-7AA5F9B3B487}"/>
          </ac:cxnSpMkLst>
        </pc:cxnChg>
        <pc:cxnChg chg="mod">
          <ac:chgData name="Filippo Parravicini" userId="8da0a157-2020-44c3-9a8e-43cd95a51332" providerId="ADAL" clId="{5CC2E6C0-2DE6-4E27-9BE1-341CADECC6E1}" dt="2021-08-23T02:32:53.037" v="1807"/>
          <ac:cxnSpMkLst>
            <pc:docMk/>
            <pc:sldMk cId="895702012" sldId="3099"/>
            <ac:cxnSpMk id="16" creationId="{ABF52270-9CC8-4C2D-A7BE-4C7764257C7B}"/>
          </ac:cxnSpMkLst>
        </pc:cxnChg>
        <pc:cxnChg chg="add del mod">
          <ac:chgData name="Filippo Parravicini" userId="8da0a157-2020-44c3-9a8e-43cd95a51332" providerId="ADAL" clId="{5CC2E6C0-2DE6-4E27-9BE1-341CADECC6E1}" dt="2021-08-23T02:33:47.004" v="1813" actId="21"/>
          <ac:cxnSpMkLst>
            <pc:docMk/>
            <pc:sldMk cId="895702012" sldId="3099"/>
            <ac:cxnSpMk id="19" creationId="{06673462-0DBB-4ACF-B1B8-4A59DCFF7B2B}"/>
          </ac:cxnSpMkLst>
        </pc:cxnChg>
        <pc:cxnChg chg="add del mod">
          <ac:chgData name="Filippo Parravicini" userId="8da0a157-2020-44c3-9a8e-43cd95a51332" providerId="ADAL" clId="{5CC2E6C0-2DE6-4E27-9BE1-341CADECC6E1}" dt="2021-08-23T02:34:41.685" v="1824" actId="478"/>
          <ac:cxnSpMkLst>
            <pc:docMk/>
            <pc:sldMk cId="895702012" sldId="3099"/>
            <ac:cxnSpMk id="21" creationId="{D281B66D-2E5C-468B-840B-CAFF922AE5BE}"/>
          </ac:cxnSpMkLst>
        </pc:cxnChg>
      </pc:sldChg>
      <pc:sldChg chg="addSp modSp add mod">
        <pc:chgData name="Filippo Parravicini" userId="8da0a157-2020-44c3-9a8e-43cd95a51332" providerId="ADAL" clId="{5CC2E6C0-2DE6-4E27-9BE1-341CADECC6E1}" dt="2021-08-23T02:51:22.816" v="2521" actId="1076"/>
        <pc:sldMkLst>
          <pc:docMk/>
          <pc:sldMk cId="3458649674" sldId="3100"/>
        </pc:sldMkLst>
        <pc:spChg chg="mod">
          <ac:chgData name="Filippo Parravicini" userId="8da0a157-2020-44c3-9a8e-43cd95a51332" providerId="ADAL" clId="{5CC2E6C0-2DE6-4E27-9BE1-341CADECC6E1}" dt="2021-08-23T02:32:28.237" v="1806" actId="20577"/>
          <ac:spMkLst>
            <pc:docMk/>
            <pc:sldMk cId="3458649674" sldId="3100"/>
            <ac:spMk id="2" creationId="{460B35C3-9D16-43AF-85C5-7F08BCD42F8D}"/>
          </ac:spMkLst>
        </pc:spChg>
        <pc:spChg chg="add mod">
          <ac:chgData name="Filippo Parravicini" userId="8da0a157-2020-44c3-9a8e-43cd95a51332" providerId="ADAL" clId="{5CC2E6C0-2DE6-4E27-9BE1-341CADECC6E1}" dt="2021-08-23T02:40:28.382" v="1993" actId="1582"/>
          <ac:spMkLst>
            <pc:docMk/>
            <pc:sldMk cId="3458649674" sldId="3100"/>
            <ac:spMk id="5" creationId="{05F8EC0D-F57E-4557-81AE-0A5EC29FA47E}"/>
          </ac:spMkLst>
        </pc:spChg>
        <pc:spChg chg="add mod">
          <ac:chgData name="Filippo Parravicini" userId="8da0a157-2020-44c3-9a8e-43cd95a51332" providerId="ADAL" clId="{5CC2E6C0-2DE6-4E27-9BE1-341CADECC6E1}" dt="2021-08-23T02:48:26.745" v="2164" actId="1037"/>
          <ac:spMkLst>
            <pc:docMk/>
            <pc:sldMk cId="3458649674" sldId="3100"/>
            <ac:spMk id="6" creationId="{3CD63A30-A2E2-40FF-8D41-5BADDD58A1D8}"/>
          </ac:spMkLst>
        </pc:spChg>
        <pc:spChg chg="add mod">
          <ac:chgData name="Filippo Parravicini" userId="8da0a157-2020-44c3-9a8e-43cd95a51332" providerId="ADAL" clId="{5CC2E6C0-2DE6-4E27-9BE1-341CADECC6E1}" dt="2021-08-23T02:40:37.692" v="1995" actId="571"/>
          <ac:spMkLst>
            <pc:docMk/>
            <pc:sldMk cId="3458649674" sldId="3100"/>
            <ac:spMk id="7" creationId="{BC9B9CD7-CBCC-4367-84B6-E8E17B6A6F41}"/>
          </ac:spMkLst>
        </pc:spChg>
        <pc:spChg chg="add mod ord">
          <ac:chgData name="Filippo Parravicini" userId="8da0a157-2020-44c3-9a8e-43cd95a51332" providerId="ADAL" clId="{5CC2E6C0-2DE6-4E27-9BE1-341CADECC6E1}" dt="2021-08-23T02:48:26.745" v="2164" actId="1037"/>
          <ac:spMkLst>
            <pc:docMk/>
            <pc:sldMk cId="3458649674" sldId="3100"/>
            <ac:spMk id="20" creationId="{66BAE09F-0F1A-4A13-927E-7EB54D5D7568}"/>
          </ac:spMkLst>
        </pc:spChg>
        <pc:spChg chg="add mod">
          <ac:chgData name="Filippo Parravicini" userId="8da0a157-2020-44c3-9a8e-43cd95a51332" providerId="ADAL" clId="{5CC2E6C0-2DE6-4E27-9BE1-341CADECC6E1}" dt="2021-08-23T02:42:38.110" v="2016" actId="1076"/>
          <ac:spMkLst>
            <pc:docMk/>
            <pc:sldMk cId="3458649674" sldId="3100"/>
            <ac:spMk id="23" creationId="{1D5C7529-C790-4E6C-8742-D0F929124F5A}"/>
          </ac:spMkLst>
        </pc:spChg>
        <pc:spChg chg="add mod">
          <ac:chgData name="Filippo Parravicini" userId="8da0a157-2020-44c3-9a8e-43cd95a51332" providerId="ADAL" clId="{5CC2E6C0-2DE6-4E27-9BE1-341CADECC6E1}" dt="2021-08-23T02:46:53.502" v="2091" actId="1036"/>
          <ac:spMkLst>
            <pc:docMk/>
            <pc:sldMk cId="3458649674" sldId="3100"/>
            <ac:spMk id="27" creationId="{46919BF2-3AE6-4C78-B428-FB2EEE36EC51}"/>
          </ac:spMkLst>
        </pc:spChg>
        <pc:spChg chg="add mod">
          <ac:chgData name="Filippo Parravicini" userId="8da0a157-2020-44c3-9a8e-43cd95a51332" providerId="ADAL" clId="{5CC2E6C0-2DE6-4E27-9BE1-341CADECC6E1}" dt="2021-08-23T02:46:53.502" v="2091" actId="1036"/>
          <ac:spMkLst>
            <pc:docMk/>
            <pc:sldMk cId="3458649674" sldId="3100"/>
            <ac:spMk id="28" creationId="{C224865C-F622-4528-9C15-EACD5FDDC1DD}"/>
          </ac:spMkLst>
        </pc:spChg>
        <pc:spChg chg="add mod">
          <ac:chgData name="Filippo Parravicini" userId="8da0a157-2020-44c3-9a8e-43cd95a51332" providerId="ADAL" clId="{5CC2E6C0-2DE6-4E27-9BE1-341CADECC6E1}" dt="2021-08-23T02:45:05.871" v="2047" actId="1076"/>
          <ac:spMkLst>
            <pc:docMk/>
            <pc:sldMk cId="3458649674" sldId="3100"/>
            <ac:spMk id="34" creationId="{9BBE42CB-D64D-45DC-AAB3-6ADA407D67DB}"/>
          </ac:spMkLst>
        </pc:spChg>
        <pc:spChg chg="add mod">
          <ac:chgData name="Filippo Parravicini" userId="8da0a157-2020-44c3-9a8e-43cd95a51332" providerId="ADAL" clId="{5CC2E6C0-2DE6-4E27-9BE1-341CADECC6E1}" dt="2021-08-23T02:48:26.745" v="2164" actId="1037"/>
          <ac:spMkLst>
            <pc:docMk/>
            <pc:sldMk cId="3458649674" sldId="3100"/>
            <ac:spMk id="42" creationId="{AD06419B-9FA3-4D84-A8D0-091B8CBB5299}"/>
          </ac:spMkLst>
        </pc:spChg>
        <pc:spChg chg="add mod">
          <ac:chgData name="Filippo Parravicini" userId="8da0a157-2020-44c3-9a8e-43cd95a51332" providerId="ADAL" clId="{5CC2E6C0-2DE6-4E27-9BE1-341CADECC6E1}" dt="2021-08-23T02:45:23.834" v="2050" actId="207"/>
          <ac:spMkLst>
            <pc:docMk/>
            <pc:sldMk cId="3458649674" sldId="3100"/>
            <ac:spMk id="43" creationId="{20FE2C35-4103-48CD-9DF6-9F448EFF8BD1}"/>
          </ac:spMkLst>
        </pc:spChg>
        <pc:spChg chg="add mod">
          <ac:chgData name="Filippo Parravicini" userId="8da0a157-2020-44c3-9a8e-43cd95a51332" providerId="ADAL" clId="{5CC2E6C0-2DE6-4E27-9BE1-341CADECC6E1}" dt="2021-08-23T02:46:35.719" v="2073" actId="552"/>
          <ac:spMkLst>
            <pc:docMk/>
            <pc:sldMk cId="3458649674" sldId="3100"/>
            <ac:spMk id="44" creationId="{532AA24B-A2F6-4BF6-85E4-E61E477E7C6E}"/>
          </ac:spMkLst>
        </pc:spChg>
        <pc:spChg chg="add mod">
          <ac:chgData name="Filippo Parravicini" userId="8da0a157-2020-44c3-9a8e-43cd95a51332" providerId="ADAL" clId="{5CC2E6C0-2DE6-4E27-9BE1-341CADECC6E1}" dt="2021-08-23T02:46:37.766" v="2074" actId="465"/>
          <ac:spMkLst>
            <pc:docMk/>
            <pc:sldMk cId="3458649674" sldId="3100"/>
            <ac:spMk id="45" creationId="{6F77152A-4EB8-4CDC-AAC5-1FA0E47D95DF}"/>
          </ac:spMkLst>
        </pc:spChg>
        <pc:spChg chg="add mod">
          <ac:chgData name="Filippo Parravicini" userId="8da0a157-2020-44c3-9a8e-43cd95a51332" providerId="ADAL" clId="{5CC2E6C0-2DE6-4E27-9BE1-341CADECC6E1}" dt="2021-08-23T02:46:35.719" v="2073" actId="552"/>
          <ac:spMkLst>
            <pc:docMk/>
            <pc:sldMk cId="3458649674" sldId="3100"/>
            <ac:spMk id="46" creationId="{609E1A5F-E955-4F7D-BD58-1D11C0E9FAC8}"/>
          </ac:spMkLst>
        </pc:spChg>
        <pc:spChg chg="add mod">
          <ac:chgData name="Filippo Parravicini" userId="8da0a157-2020-44c3-9a8e-43cd95a51332" providerId="ADAL" clId="{5CC2E6C0-2DE6-4E27-9BE1-341CADECC6E1}" dt="2021-08-23T02:47:25.158" v="2099" actId="1076"/>
          <ac:spMkLst>
            <pc:docMk/>
            <pc:sldMk cId="3458649674" sldId="3100"/>
            <ac:spMk id="49" creationId="{A454F1B3-718D-4C1B-9385-77CE3C9A22F3}"/>
          </ac:spMkLst>
        </pc:spChg>
        <pc:spChg chg="add mod">
          <ac:chgData name="Filippo Parravicini" userId="8da0a157-2020-44c3-9a8e-43cd95a51332" providerId="ADAL" clId="{5CC2E6C0-2DE6-4E27-9BE1-341CADECC6E1}" dt="2021-08-23T02:48:00.574" v="2129" actId="1076"/>
          <ac:spMkLst>
            <pc:docMk/>
            <pc:sldMk cId="3458649674" sldId="3100"/>
            <ac:spMk id="50" creationId="{3DF3EE46-CAC9-4CF7-AB86-4BDC911B8B56}"/>
          </ac:spMkLst>
        </pc:spChg>
        <pc:spChg chg="add mod">
          <ac:chgData name="Filippo Parravicini" userId="8da0a157-2020-44c3-9a8e-43cd95a51332" providerId="ADAL" clId="{5CC2E6C0-2DE6-4E27-9BE1-341CADECC6E1}" dt="2021-08-23T02:48:31.452" v="2165" actId="1076"/>
          <ac:spMkLst>
            <pc:docMk/>
            <pc:sldMk cId="3458649674" sldId="3100"/>
            <ac:spMk id="51" creationId="{321BA46A-8567-4272-8209-A1C7AAD430FA}"/>
          </ac:spMkLst>
        </pc:spChg>
        <pc:spChg chg="add mod">
          <ac:chgData name="Filippo Parravicini" userId="8da0a157-2020-44c3-9a8e-43cd95a51332" providerId="ADAL" clId="{5CC2E6C0-2DE6-4E27-9BE1-341CADECC6E1}" dt="2021-08-23T02:50:24.286" v="2417" actId="14100"/>
          <ac:spMkLst>
            <pc:docMk/>
            <pc:sldMk cId="3458649674" sldId="3100"/>
            <ac:spMk id="52" creationId="{378F5E96-7090-4290-9332-D7AC0800E569}"/>
          </ac:spMkLst>
        </pc:spChg>
        <pc:spChg chg="add mod">
          <ac:chgData name="Filippo Parravicini" userId="8da0a157-2020-44c3-9a8e-43cd95a51332" providerId="ADAL" clId="{5CC2E6C0-2DE6-4E27-9BE1-341CADECC6E1}" dt="2021-08-23T02:51:22.816" v="2521" actId="1076"/>
          <ac:spMkLst>
            <pc:docMk/>
            <pc:sldMk cId="3458649674" sldId="3100"/>
            <ac:spMk id="53" creationId="{761461AC-0C24-43BB-AA24-AE7FF1AC7D72}"/>
          </ac:spMkLst>
        </pc:spChg>
        <pc:spChg chg="add mod">
          <ac:chgData name="Filippo Parravicini" userId="8da0a157-2020-44c3-9a8e-43cd95a51332" providerId="ADAL" clId="{5CC2E6C0-2DE6-4E27-9BE1-341CADECC6E1}" dt="2021-08-23T02:51:18.796" v="2520" actId="20577"/>
          <ac:spMkLst>
            <pc:docMk/>
            <pc:sldMk cId="3458649674" sldId="3100"/>
            <ac:spMk id="54" creationId="{FF908BA9-3CD5-4D6A-A37B-52828E3DBECB}"/>
          </ac:spMkLst>
        </pc:spChg>
        <pc:cxnChg chg="add mod">
          <ac:chgData name="Filippo Parravicini" userId="8da0a157-2020-44c3-9a8e-43cd95a51332" providerId="ADAL" clId="{5CC2E6C0-2DE6-4E27-9BE1-341CADECC6E1}" dt="2021-08-23T02:40:09.362" v="1987" actId="1076"/>
          <ac:cxnSpMkLst>
            <pc:docMk/>
            <pc:sldMk cId="3458649674" sldId="3100"/>
            <ac:cxnSpMk id="4" creationId="{0B83D32D-8D50-468D-A3CE-9272A566985B}"/>
          </ac:cxnSpMkLst>
        </pc:cxnChg>
        <pc:cxnChg chg="add mod ord">
          <ac:chgData name="Filippo Parravicini" userId="8da0a157-2020-44c3-9a8e-43cd95a51332" providerId="ADAL" clId="{5CC2E6C0-2DE6-4E27-9BE1-341CADECC6E1}" dt="2021-08-23T02:43:56.271" v="2033" actId="166"/>
          <ac:cxnSpMkLst>
            <pc:docMk/>
            <pc:sldMk cId="3458649674" sldId="3100"/>
            <ac:cxnSpMk id="9" creationId="{0331C87A-6848-40F2-A1D0-B27947DEEAD5}"/>
          </ac:cxnSpMkLst>
        </pc:cxnChg>
        <pc:cxnChg chg="add mod">
          <ac:chgData name="Filippo Parravicini" userId="8da0a157-2020-44c3-9a8e-43cd95a51332" providerId="ADAL" clId="{5CC2E6C0-2DE6-4E27-9BE1-341CADECC6E1}" dt="2021-08-23T02:46:48.179" v="2075" actId="14100"/>
          <ac:cxnSpMkLst>
            <pc:docMk/>
            <pc:sldMk cId="3458649674" sldId="3100"/>
            <ac:cxnSpMk id="11" creationId="{64B64BD8-508A-4184-93BB-FD0BDDFCF0DE}"/>
          </ac:cxnSpMkLst>
        </pc:cxnChg>
        <pc:cxnChg chg="add mod ord">
          <ac:chgData name="Filippo Parravicini" userId="8da0a157-2020-44c3-9a8e-43cd95a51332" providerId="ADAL" clId="{5CC2E6C0-2DE6-4E27-9BE1-341CADECC6E1}" dt="2021-08-23T02:46:05.631" v="2064" actId="167"/>
          <ac:cxnSpMkLst>
            <pc:docMk/>
            <pc:sldMk cId="3458649674" sldId="3100"/>
            <ac:cxnSpMk id="13" creationId="{D79F9E7D-D717-4672-81B4-E945ABA75195}"/>
          </ac:cxnSpMkLst>
        </pc:cxnChg>
        <pc:cxnChg chg="add mod">
          <ac:chgData name="Filippo Parravicini" userId="8da0a157-2020-44c3-9a8e-43cd95a51332" providerId="ADAL" clId="{5CC2E6C0-2DE6-4E27-9BE1-341CADECC6E1}" dt="2021-08-23T02:48:26.745" v="2164" actId="1037"/>
          <ac:cxnSpMkLst>
            <pc:docMk/>
            <pc:sldMk cId="3458649674" sldId="3100"/>
            <ac:cxnSpMk id="16" creationId="{D07B4643-5EA9-49BE-99D4-B54ABFCDE8E3}"/>
          </ac:cxnSpMkLst>
        </pc:cxnChg>
        <pc:cxnChg chg="add mod">
          <ac:chgData name="Filippo Parravicini" userId="8da0a157-2020-44c3-9a8e-43cd95a51332" providerId="ADAL" clId="{5CC2E6C0-2DE6-4E27-9BE1-341CADECC6E1}" dt="2021-08-23T02:46:53.502" v="2091" actId="1036"/>
          <ac:cxnSpMkLst>
            <pc:docMk/>
            <pc:sldMk cId="3458649674" sldId="3100"/>
            <ac:cxnSpMk id="24" creationId="{24ED3F31-5F2E-409D-975D-761C81437813}"/>
          </ac:cxnSpMkLst>
        </pc:cxnChg>
        <pc:cxnChg chg="add mod">
          <ac:chgData name="Filippo Parravicini" userId="8da0a157-2020-44c3-9a8e-43cd95a51332" providerId="ADAL" clId="{5CC2E6C0-2DE6-4E27-9BE1-341CADECC6E1}" dt="2021-08-23T02:46:57.845" v="2092" actId="14100"/>
          <ac:cxnSpMkLst>
            <pc:docMk/>
            <pc:sldMk cId="3458649674" sldId="3100"/>
            <ac:cxnSpMk id="30" creationId="{0C307587-1F2A-486F-968F-CB0695014F8E}"/>
          </ac:cxnSpMkLst>
        </pc:cxnChg>
        <pc:cxnChg chg="add mod">
          <ac:chgData name="Filippo Parravicini" userId="8da0a157-2020-44c3-9a8e-43cd95a51332" providerId="ADAL" clId="{5CC2E6C0-2DE6-4E27-9BE1-341CADECC6E1}" dt="2021-08-23T02:45:05.871" v="2047" actId="1076"/>
          <ac:cxnSpMkLst>
            <pc:docMk/>
            <pc:sldMk cId="3458649674" sldId="3100"/>
            <ac:cxnSpMk id="35" creationId="{00A9F9E2-E7F1-4F24-B8F9-2D7114E5AACA}"/>
          </ac:cxnSpMkLst>
        </pc:cxnChg>
        <pc:cxnChg chg="add mod">
          <ac:chgData name="Filippo Parravicini" userId="8da0a157-2020-44c3-9a8e-43cd95a51332" providerId="ADAL" clId="{5CC2E6C0-2DE6-4E27-9BE1-341CADECC6E1}" dt="2021-08-23T02:48:26.745" v="2164" actId="1037"/>
          <ac:cxnSpMkLst>
            <pc:docMk/>
            <pc:sldMk cId="3458649674" sldId="3100"/>
            <ac:cxnSpMk id="41" creationId="{5B00F46C-1058-42C9-AD7A-E63031D0FFD5}"/>
          </ac:cxnSpMkLst>
        </pc:cxnChg>
      </pc:sldChg>
      <pc:sldChg chg="addSp delSp modSp add mod ord">
        <pc:chgData name="Filippo Parravicini" userId="8da0a157-2020-44c3-9a8e-43cd95a51332" providerId="ADAL" clId="{5CC2E6C0-2DE6-4E27-9BE1-341CADECC6E1}" dt="2021-08-23T02:58:27.270" v="3745" actId="20577"/>
        <pc:sldMkLst>
          <pc:docMk/>
          <pc:sldMk cId="1000376562" sldId="3101"/>
        </pc:sldMkLst>
        <pc:spChg chg="mod">
          <ac:chgData name="Filippo Parravicini" userId="8da0a157-2020-44c3-9a8e-43cd95a51332" providerId="ADAL" clId="{5CC2E6C0-2DE6-4E27-9BE1-341CADECC6E1}" dt="2021-08-23T02:51:55.903" v="2545" actId="20577"/>
          <ac:spMkLst>
            <pc:docMk/>
            <pc:sldMk cId="1000376562" sldId="3101"/>
            <ac:spMk id="2" creationId="{460B35C3-9D16-43AF-85C5-7F08BCD42F8D}"/>
          </ac:spMkLst>
        </pc:spChg>
        <pc:spChg chg="add del mod">
          <ac:chgData name="Filippo Parravicini" userId="8da0a157-2020-44c3-9a8e-43cd95a51332" providerId="ADAL" clId="{5CC2E6C0-2DE6-4E27-9BE1-341CADECC6E1}" dt="2021-08-23T02:51:49.515" v="2528"/>
          <ac:spMkLst>
            <pc:docMk/>
            <pc:sldMk cId="1000376562" sldId="3101"/>
            <ac:spMk id="3" creationId="{5C15DB78-B9F8-4D28-9A13-17072B6E42D9}"/>
          </ac:spMkLst>
        </pc:spChg>
        <pc:spChg chg="del">
          <ac:chgData name="Filippo Parravicini" userId="8da0a157-2020-44c3-9a8e-43cd95a51332" providerId="ADAL" clId="{5CC2E6C0-2DE6-4E27-9BE1-341CADECC6E1}" dt="2021-08-23T02:51:40.503" v="2525" actId="478"/>
          <ac:spMkLst>
            <pc:docMk/>
            <pc:sldMk cId="1000376562" sldId="3101"/>
            <ac:spMk id="5" creationId="{05F8EC0D-F57E-4557-81AE-0A5EC29FA47E}"/>
          </ac:spMkLst>
        </pc:spChg>
        <pc:spChg chg="del">
          <ac:chgData name="Filippo Parravicini" userId="8da0a157-2020-44c3-9a8e-43cd95a51332" providerId="ADAL" clId="{5CC2E6C0-2DE6-4E27-9BE1-341CADECC6E1}" dt="2021-08-23T02:51:40.503" v="2525" actId="478"/>
          <ac:spMkLst>
            <pc:docMk/>
            <pc:sldMk cId="1000376562" sldId="3101"/>
            <ac:spMk id="6" creationId="{3CD63A30-A2E2-40FF-8D41-5BADDD58A1D8}"/>
          </ac:spMkLst>
        </pc:spChg>
        <pc:spChg chg="del">
          <ac:chgData name="Filippo Parravicini" userId="8da0a157-2020-44c3-9a8e-43cd95a51332" providerId="ADAL" clId="{5CC2E6C0-2DE6-4E27-9BE1-341CADECC6E1}" dt="2021-08-23T02:51:40.503" v="2525" actId="478"/>
          <ac:spMkLst>
            <pc:docMk/>
            <pc:sldMk cId="1000376562" sldId="3101"/>
            <ac:spMk id="7" creationId="{BC9B9CD7-CBCC-4367-84B6-E8E17B6A6F41}"/>
          </ac:spMkLst>
        </pc:spChg>
        <pc:spChg chg="add mod">
          <ac:chgData name="Filippo Parravicini" userId="8da0a157-2020-44c3-9a8e-43cd95a51332" providerId="ADAL" clId="{5CC2E6C0-2DE6-4E27-9BE1-341CADECC6E1}" dt="2021-08-23T02:58:27.270" v="3745" actId="20577"/>
          <ac:spMkLst>
            <pc:docMk/>
            <pc:sldMk cId="1000376562" sldId="3101"/>
            <ac:spMk id="8" creationId="{A02AEB68-B366-40D7-9CF1-272999D56027}"/>
          </ac:spMkLst>
        </pc:spChg>
        <pc:spChg chg="del">
          <ac:chgData name="Filippo Parravicini" userId="8da0a157-2020-44c3-9a8e-43cd95a51332" providerId="ADAL" clId="{5CC2E6C0-2DE6-4E27-9BE1-341CADECC6E1}" dt="2021-08-23T02:51:40.503" v="2525" actId="478"/>
          <ac:spMkLst>
            <pc:docMk/>
            <pc:sldMk cId="1000376562" sldId="3101"/>
            <ac:spMk id="20" creationId="{66BAE09F-0F1A-4A13-927E-7EB54D5D7568}"/>
          </ac:spMkLst>
        </pc:spChg>
        <pc:spChg chg="del">
          <ac:chgData name="Filippo Parravicini" userId="8da0a157-2020-44c3-9a8e-43cd95a51332" providerId="ADAL" clId="{5CC2E6C0-2DE6-4E27-9BE1-341CADECC6E1}" dt="2021-08-23T02:51:40.503" v="2525" actId="478"/>
          <ac:spMkLst>
            <pc:docMk/>
            <pc:sldMk cId="1000376562" sldId="3101"/>
            <ac:spMk id="23" creationId="{1D5C7529-C790-4E6C-8742-D0F929124F5A}"/>
          </ac:spMkLst>
        </pc:spChg>
        <pc:spChg chg="del">
          <ac:chgData name="Filippo Parravicini" userId="8da0a157-2020-44c3-9a8e-43cd95a51332" providerId="ADAL" clId="{5CC2E6C0-2DE6-4E27-9BE1-341CADECC6E1}" dt="2021-08-23T02:51:40.503" v="2525" actId="478"/>
          <ac:spMkLst>
            <pc:docMk/>
            <pc:sldMk cId="1000376562" sldId="3101"/>
            <ac:spMk id="27" creationId="{46919BF2-3AE6-4C78-B428-FB2EEE36EC51}"/>
          </ac:spMkLst>
        </pc:spChg>
        <pc:spChg chg="del">
          <ac:chgData name="Filippo Parravicini" userId="8da0a157-2020-44c3-9a8e-43cd95a51332" providerId="ADAL" clId="{5CC2E6C0-2DE6-4E27-9BE1-341CADECC6E1}" dt="2021-08-23T02:51:40.503" v="2525" actId="478"/>
          <ac:spMkLst>
            <pc:docMk/>
            <pc:sldMk cId="1000376562" sldId="3101"/>
            <ac:spMk id="28" creationId="{C224865C-F622-4528-9C15-EACD5FDDC1DD}"/>
          </ac:spMkLst>
        </pc:spChg>
        <pc:spChg chg="del">
          <ac:chgData name="Filippo Parravicini" userId="8da0a157-2020-44c3-9a8e-43cd95a51332" providerId="ADAL" clId="{5CC2E6C0-2DE6-4E27-9BE1-341CADECC6E1}" dt="2021-08-23T02:51:40.503" v="2525" actId="478"/>
          <ac:spMkLst>
            <pc:docMk/>
            <pc:sldMk cId="1000376562" sldId="3101"/>
            <ac:spMk id="34" creationId="{9BBE42CB-D64D-45DC-AAB3-6ADA407D67DB}"/>
          </ac:spMkLst>
        </pc:spChg>
        <pc:spChg chg="del">
          <ac:chgData name="Filippo Parravicini" userId="8da0a157-2020-44c3-9a8e-43cd95a51332" providerId="ADAL" clId="{5CC2E6C0-2DE6-4E27-9BE1-341CADECC6E1}" dt="2021-08-23T02:51:40.503" v="2525" actId="478"/>
          <ac:spMkLst>
            <pc:docMk/>
            <pc:sldMk cId="1000376562" sldId="3101"/>
            <ac:spMk id="42" creationId="{AD06419B-9FA3-4D84-A8D0-091B8CBB5299}"/>
          </ac:spMkLst>
        </pc:spChg>
        <pc:spChg chg="del">
          <ac:chgData name="Filippo Parravicini" userId="8da0a157-2020-44c3-9a8e-43cd95a51332" providerId="ADAL" clId="{5CC2E6C0-2DE6-4E27-9BE1-341CADECC6E1}" dt="2021-08-23T02:51:40.503" v="2525" actId="478"/>
          <ac:spMkLst>
            <pc:docMk/>
            <pc:sldMk cId="1000376562" sldId="3101"/>
            <ac:spMk id="43" creationId="{20FE2C35-4103-48CD-9DF6-9F448EFF8BD1}"/>
          </ac:spMkLst>
        </pc:spChg>
        <pc:spChg chg="del">
          <ac:chgData name="Filippo Parravicini" userId="8da0a157-2020-44c3-9a8e-43cd95a51332" providerId="ADAL" clId="{5CC2E6C0-2DE6-4E27-9BE1-341CADECC6E1}" dt="2021-08-23T02:51:40.503" v="2525" actId="478"/>
          <ac:spMkLst>
            <pc:docMk/>
            <pc:sldMk cId="1000376562" sldId="3101"/>
            <ac:spMk id="44" creationId="{532AA24B-A2F6-4BF6-85E4-E61E477E7C6E}"/>
          </ac:spMkLst>
        </pc:spChg>
        <pc:spChg chg="del">
          <ac:chgData name="Filippo Parravicini" userId="8da0a157-2020-44c3-9a8e-43cd95a51332" providerId="ADAL" clId="{5CC2E6C0-2DE6-4E27-9BE1-341CADECC6E1}" dt="2021-08-23T02:51:40.503" v="2525" actId="478"/>
          <ac:spMkLst>
            <pc:docMk/>
            <pc:sldMk cId="1000376562" sldId="3101"/>
            <ac:spMk id="45" creationId="{6F77152A-4EB8-4CDC-AAC5-1FA0E47D95DF}"/>
          </ac:spMkLst>
        </pc:spChg>
        <pc:spChg chg="del">
          <ac:chgData name="Filippo Parravicini" userId="8da0a157-2020-44c3-9a8e-43cd95a51332" providerId="ADAL" clId="{5CC2E6C0-2DE6-4E27-9BE1-341CADECC6E1}" dt="2021-08-23T02:51:40.503" v="2525" actId="478"/>
          <ac:spMkLst>
            <pc:docMk/>
            <pc:sldMk cId="1000376562" sldId="3101"/>
            <ac:spMk id="46" creationId="{609E1A5F-E955-4F7D-BD58-1D11C0E9FAC8}"/>
          </ac:spMkLst>
        </pc:spChg>
        <pc:spChg chg="del">
          <ac:chgData name="Filippo Parravicini" userId="8da0a157-2020-44c3-9a8e-43cd95a51332" providerId="ADAL" clId="{5CC2E6C0-2DE6-4E27-9BE1-341CADECC6E1}" dt="2021-08-23T02:51:40.503" v="2525" actId="478"/>
          <ac:spMkLst>
            <pc:docMk/>
            <pc:sldMk cId="1000376562" sldId="3101"/>
            <ac:spMk id="49" creationId="{A454F1B3-718D-4C1B-9385-77CE3C9A22F3}"/>
          </ac:spMkLst>
        </pc:spChg>
        <pc:spChg chg="del">
          <ac:chgData name="Filippo Parravicini" userId="8da0a157-2020-44c3-9a8e-43cd95a51332" providerId="ADAL" clId="{5CC2E6C0-2DE6-4E27-9BE1-341CADECC6E1}" dt="2021-08-23T02:51:40.503" v="2525" actId="478"/>
          <ac:spMkLst>
            <pc:docMk/>
            <pc:sldMk cId="1000376562" sldId="3101"/>
            <ac:spMk id="50" creationId="{3DF3EE46-CAC9-4CF7-AB86-4BDC911B8B56}"/>
          </ac:spMkLst>
        </pc:spChg>
        <pc:spChg chg="del">
          <ac:chgData name="Filippo Parravicini" userId="8da0a157-2020-44c3-9a8e-43cd95a51332" providerId="ADAL" clId="{5CC2E6C0-2DE6-4E27-9BE1-341CADECC6E1}" dt="2021-08-23T02:51:40.503" v="2525" actId="478"/>
          <ac:spMkLst>
            <pc:docMk/>
            <pc:sldMk cId="1000376562" sldId="3101"/>
            <ac:spMk id="51" creationId="{321BA46A-8567-4272-8209-A1C7AAD430FA}"/>
          </ac:spMkLst>
        </pc:spChg>
        <pc:spChg chg="del">
          <ac:chgData name="Filippo Parravicini" userId="8da0a157-2020-44c3-9a8e-43cd95a51332" providerId="ADAL" clId="{5CC2E6C0-2DE6-4E27-9BE1-341CADECC6E1}" dt="2021-08-23T02:51:40.503" v="2525" actId="478"/>
          <ac:spMkLst>
            <pc:docMk/>
            <pc:sldMk cId="1000376562" sldId="3101"/>
            <ac:spMk id="52" creationId="{378F5E96-7090-4290-9332-D7AC0800E569}"/>
          </ac:spMkLst>
        </pc:spChg>
        <pc:spChg chg="del">
          <ac:chgData name="Filippo Parravicini" userId="8da0a157-2020-44c3-9a8e-43cd95a51332" providerId="ADAL" clId="{5CC2E6C0-2DE6-4E27-9BE1-341CADECC6E1}" dt="2021-08-23T02:51:40.503" v="2525" actId="478"/>
          <ac:spMkLst>
            <pc:docMk/>
            <pc:sldMk cId="1000376562" sldId="3101"/>
            <ac:spMk id="53" creationId="{761461AC-0C24-43BB-AA24-AE7FF1AC7D72}"/>
          </ac:spMkLst>
        </pc:spChg>
        <pc:spChg chg="del">
          <ac:chgData name="Filippo Parravicini" userId="8da0a157-2020-44c3-9a8e-43cd95a51332" providerId="ADAL" clId="{5CC2E6C0-2DE6-4E27-9BE1-341CADECC6E1}" dt="2021-08-23T02:51:40.503" v="2525" actId="478"/>
          <ac:spMkLst>
            <pc:docMk/>
            <pc:sldMk cId="1000376562" sldId="3101"/>
            <ac:spMk id="54" creationId="{FF908BA9-3CD5-4D6A-A37B-52828E3DBECB}"/>
          </ac:spMkLst>
        </pc:spChg>
        <pc:cxnChg chg="del">
          <ac:chgData name="Filippo Parravicini" userId="8da0a157-2020-44c3-9a8e-43cd95a51332" providerId="ADAL" clId="{5CC2E6C0-2DE6-4E27-9BE1-341CADECC6E1}" dt="2021-08-23T02:51:40.503" v="2525" actId="478"/>
          <ac:cxnSpMkLst>
            <pc:docMk/>
            <pc:sldMk cId="1000376562" sldId="3101"/>
            <ac:cxnSpMk id="4" creationId="{0B83D32D-8D50-468D-A3CE-9272A566985B}"/>
          </ac:cxnSpMkLst>
        </pc:cxnChg>
        <pc:cxnChg chg="del mod">
          <ac:chgData name="Filippo Parravicini" userId="8da0a157-2020-44c3-9a8e-43cd95a51332" providerId="ADAL" clId="{5CC2E6C0-2DE6-4E27-9BE1-341CADECC6E1}" dt="2021-08-23T02:51:40.503" v="2525" actId="478"/>
          <ac:cxnSpMkLst>
            <pc:docMk/>
            <pc:sldMk cId="1000376562" sldId="3101"/>
            <ac:cxnSpMk id="9" creationId="{0331C87A-6848-40F2-A1D0-B27947DEEAD5}"/>
          </ac:cxnSpMkLst>
        </pc:cxnChg>
        <pc:cxnChg chg="del mod">
          <ac:chgData name="Filippo Parravicini" userId="8da0a157-2020-44c3-9a8e-43cd95a51332" providerId="ADAL" clId="{5CC2E6C0-2DE6-4E27-9BE1-341CADECC6E1}" dt="2021-08-23T02:51:40.503" v="2525" actId="478"/>
          <ac:cxnSpMkLst>
            <pc:docMk/>
            <pc:sldMk cId="1000376562" sldId="3101"/>
            <ac:cxnSpMk id="11" creationId="{64B64BD8-508A-4184-93BB-FD0BDDFCF0DE}"/>
          </ac:cxnSpMkLst>
        </pc:cxnChg>
        <pc:cxnChg chg="del mod">
          <ac:chgData name="Filippo Parravicini" userId="8da0a157-2020-44c3-9a8e-43cd95a51332" providerId="ADAL" clId="{5CC2E6C0-2DE6-4E27-9BE1-341CADECC6E1}" dt="2021-08-23T02:51:40.503" v="2525" actId="478"/>
          <ac:cxnSpMkLst>
            <pc:docMk/>
            <pc:sldMk cId="1000376562" sldId="3101"/>
            <ac:cxnSpMk id="13" creationId="{D79F9E7D-D717-4672-81B4-E945ABA75195}"/>
          </ac:cxnSpMkLst>
        </pc:cxnChg>
        <pc:cxnChg chg="del mod">
          <ac:chgData name="Filippo Parravicini" userId="8da0a157-2020-44c3-9a8e-43cd95a51332" providerId="ADAL" clId="{5CC2E6C0-2DE6-4E27-9BE1-341CADECC6E1}" dt="2021-08-23T02:51:40.503" v="2525" actId="478"/>
          <ac:cxnSpMkLst>
            <pc:docMk/>
            <pc:sldMk cId="1000376562" sldId="3101"/>
            <ac:cxnSpMk id="16" creationId="{D07B4643-5EA9-49BE-99D4-B54ABFCDE8E3}"/>
          </ac:cxnSpMkLst>
        </pc:cxnChg>
        <pc:cxnChg chg="del mod">
          <ac:chgData name="Filippo Parravicini" userId="8da0a157-2020-44c3-9a8e-43cd95a51332" providerId="ADAL" clId="{5CC2E6C0-2DE6-4E27-9BE1-341CADECC6E1}" dt="2021-08-23T02:51:40.503" v="2525" actId="478"/>
          <ac:cxnSpMkLst>
            <pc:docMk/>
            <pc:sldMk cId="1000376562" sldId="3101"/>
            <ac:cxnSpMk id="24" creationId="{24ED3F31-5F2E-409D-975D-761C81437813}"/>
          </ac:cxnSpMkLst>
        </pc:cxnChg>
        <pc:cxnChg chg="del mod">
          <ac:chgData name="Filippo Parravicini" userId="8da0a157-2020-44c3-9a8e-43cd95a51332" providerId="ADAL" clId="{5CC2E6C0-2DE6-4E27-9BE1-341CADECC6E1}" dt="2021-08-23T02:51:40.503" v="2525" actId="478"/>
          <ac:cxnSpMkLst>
            <pc:docMk/>
            <pc:sldMk cId="1000376562" sldId="3101"/>
            <ac:cxnSpMk id="30" creationId="{0C307587-1F2A-486F-968F-CB0695014F8E}"/>
          </ac:cxnSpMkLst>
        </pc:cxnChg>
        <pc:cxnChg chg="del mod">
          <ac:chgData name="Filippo Parravicini" userId="8da0a157-2020-44c3-9a8e-43cd95a51332" providerId="ADAL" clId="{5CC2E6C0-2DE6-4E27-9BE1-341CADECC6E1}" dt="2021-08-23T02:51:40.503" v="2525" actId="478"/>
          <ac:cxnSpMkLst>
            <pc:docMk/>
            <pc:sldMk cId="1000376562" sldId="3101"/>
            <ac:cxnSpMk id="35" creationId="{00A9F9E2-E7F1-4F24-B8F9-2D7114E5AACA}"/>
          </ac:cxnSpMkLst>
        </pc:cxnChg>
        <pc:cxnChg chg="del mod">
          <ac:chgData name="Filippo Parravicini" userId="8da0a157-2020-44c3-9a8e-43cd95a51332" providerId="ADAL" clId="{5CC2E6C0-2DE6-4E27-9BE1-341CADECC6E1}" dt="2021-08-23T02:51:40.503" v="2525" actId="478"/>
          <ac:cxnSpMkLst>
            <pc:docMk/>
            <pc:sldMk cId="1000376562" sldId="3101"/>
            <ac:cxnSpMk id="41" creationId="{5B00F46C-1058-42C9-AD7A-E63031D0FFD5}"/>
          </ac:cxnSpMkLst>
        </pc:cxnChg>
      </pc:sldChg>
      <pc:sldChg chg="addSp delSp modSp add del mod">
        <pc:chgData name="Filippo Parravicini" userId="8da0a157-2020-44c3-9a8e-43cd95a51332" providerId="ADAL" clId="{5CC2E6C0-2DE6-4E27-9BE1-341CADECC6E1}" dt="2021-08-23T02:36:35.392" v="1852" actId="47"/>
        <pc:sldMkLst>
          <pc:docMk/>
          <pc:sldMk cId="3160321251" sldId="3101"/>
        </pc:sldMkLst>
        <pc:spChg chg="del">
          <ac:chgData name="Filippo Parravicini" userId="8da0a157-2020-44c3-9a8e-43cd95a51332" providerId="ADAL" clId="{5CC2E6C0-2DE6-4E27-9BE1-341CADECC6E1}" dt="2021-08-23T02:35:20.824" v="1836" actId="21"/>
          <ac:spMkLst>
            <pc:docMk/>
            <pc:sldMk cId="3160321251" sldId="3101"/>
            <ac:spMk id="18" creationId="{B5E6FCCC-FC72-4F1F-BC7B-14EF2EEF51BF}"/>
          </ac:spMkLst>
        </pc:spChg>
        <pc:spChg chg="add del mod">
          <ac:chgData name="Filippo Parravicini" userId="8da0a157-2020-44c3-9a8e-43cd95a51332" providerId="ADAL" clId="{5CC2E6C0-2DE6-4E27-9BE1-341CADECC6E1}" dt="2021-08-23T02:35:01.108" v="1830" actId="478"/>
          <ac:spMkLst>
            <pc:docMk/>
            <pc:sldMk cId="3160321251" sldId="3101"/>
            <ac:spMk id="19" creationId="{D9713055-EC8C-45D5-BC0E-E4FD32E86675}"/>
          </ac:spMkLst>
        </pc:spChg>
        <pc:spChg chg="add del mod">
          <ac:chgData name="Filippo Parravicini" userId="8da0a157-2020-44c3-9a8e-43cd95a51332" providerId="ADAL" clId="{5CC2E6C0-2DE6-4E27-9BE1-341CADECC6E1}" dt="2021-08-23T02:36:11.086" v="1844"/>
          <ac:spMkLst>
            <pc:docMk/>
            <pc:sldMk cId="3160321251" sldId="3101"/>
            <ac:spMk id="20" creationId="{52D22641-BAFF-46B6-BF68-2EAD7E209292}"/>
          </ac:spMkLst>
        </pc:spChg>
        <pc:grpChg chg="add del">
          <ac:chgData name="Filippo Parravicini" userId="8da0a157-2020-44c3-9a8e-43cd95a51332" providerId="ADAL" clId="{5CC2E6C0-2DE6-4E27-9BE1-341CADECC6E1}" dt="2021-08-23T02:35:20.824" v="1836" actId="21"/>
          <ac:grpSpMkLst>
            <pc:docMk/>
            <pc:sldMk cId="3160321251" sldId="3101"/>
            <ac:grpSpMk id="5" creationId="{1818ACAB-C8ED-4851-866D-212B3D87278D}"/>
          </ac:grpSpMkLst>
        </pc:grpChg>
        <pc:picChg chg="add del">
          <ac:chgData name="Filippo Parravicini" userId="8da0a157-2020-44c3-9a8e-43cd95a51332" providerId="ADAL" clId="{5CC2E6C0-2DE6-4E27-9BE1-341CADECC6E1}" dt="2021-08-23T02:36:11.086" v="1844"/>
          <ac:picMkLst>
            <pc:docMk/>
            <pc:sldMk cId="3160321251" sldId="3101"/>
            <ac:picMk id="3" creationId="{EFC3AEEE-301B-45ED-901D-D7EA0254562B}"/>
          </ac:picMkLst>
        </pc:picChg>
        <pc:picChg chg="del mod">
          <ac:chgData name="Filippo Parravicini" userId="8da0a157-2020-44c3-9a8e-43cd95a51332" providerId="ADAL" clId="{5CC2E6C0-2DE6-4E27-9BE1-341CADECC6E1}" dt="2021-08-23T02:36:30.750" v="1850" actId="21"/>
          <ac:picMkLst>
            <pc:docMk/>
            <pc:sldMk cId="3160321251" sldId="3101"/>
            <ac:picMk id="22" creationId="{9D211586-4F95-488E-B32B-9123FE5B8A56}"/>
          </ac:picMkLst>
        </pc:picChg>
        <pc:cxnChg chg="add del">
          <ac:chgData name="Filippo Parravicini" userId="8da0a157-2020-44c3-9a8e-43cd95a51332" providerId="ADAL" clId="{5CC2E6C0-2DE6-4E27-9BE1-341CADECC6E1}" dt="2021-08-23T02:35:20.824" v="1836" actId="21"/>
          <ac:cxnSpMkLst>
            <pc:docMk/>
            <pc:sldMk cId="3160321251" sldId="3101"/>
            <ac:cxnSpMk id="21" creationId="{D281B66D-2E5C-468B-840B-CAFF922AE5BE}"/>
          </ac:cxnSpMkLst>
        </pc:cxnChg>
      </pc:sldChg>
      <pc:sldChg chg="addSp delSp modSp add del mod">
        <pc:chgData name="Filippo Parravicini" userId="8da0a157-2020-44c3-9a8e-43cd95a51332" providerId="ADAL" clId="{5CC2E6C0-2DE6-4E27-9BE1-341CADECC6E1}" dt="2021-08-23T02:36:35.392" v="1852" actId="47"/>
        <pc:sldMkLst>
          <pc:docMk/>
          <pc:sldMk cId="2144243556" sldId="3102"/>
        </pc:sldMkLst>
        <pc:spChg chg="del">
          <ac:chgData name="Filippo Parravicini" userId="8da0a157-2020-44c3-9a8e-43cd95a51332" providerId="ADAL" clId="{5CC2E6C0-2DE6-4E27-9BE1-341CADECC6E1}" dt="2021-08-23T02:35:27.860" v="1838" actId="21"/>
          <ac:spMkLst>
            <pc:docMk/>
            <pc:sldMk cId="2144243556" sldId="3102"/>
            <ac:spMk id="18" creationId="{B5E6FCCC-FC72-4F1F-BC7B-14EF2EEF51BF}"/>
          </ac:spMkLst>
        </pc:spChg>
        <pc:spChg chg="add del mod">
          <ac:chgData name="Filippo Parravicini" userId="8da0a157-2020-44c3-9a8e-43cd95a51332" providerId="ADAL" clId="{5CC2E6C0-2DE6-4E27-9BE1-341CADECC6E1}" dt="2021-08-23T02:35:02.735" v="1831" actId="478"/>
          <ac:spMkLst>
            <pc:docMk/>
            <pc:sldMk cId="2144243556" sldId="3102"/>
            <ac:spMk id="20" creationId="{A881CEA3-1431-441C-9F7C-B2308C04D351}"/>
          </ac:spMkLst>
        </pc:spChg>
        <pc:spChg chg="add del mod">
          <ac:chgData name="Filippo Parravicini" userId="8da0a157-2020-44c3-9a8e-43cd95a51332" providerId="ADAL" clId="{5CC2E6C0-2DE6-4E27-9BE1-341CADECC6E1}" dt="2021-08-23T02:36:18.241" v="1845"/>
          <ac:spMkLst>
            <pc:docMk/>
            <pc:sldMk cId="2144243556" sldId="3102"/>
            <ac:spMk id="22" creationId="{82463982-D616-446B-A947-1151F2057450}"/>
          </ac:spMkLst>
        </pc:spChg>
        <pc:grpChg chg="del">
          <ac:chgData name="Filippo Parravicini" userId="8da0a157-2020-44c3-9a8e-43cd95a51332" providerId="ADAL" clId="{5CC2E6C0-2DE6-4E27-9BE1-341CADECC6E1}" dt="2021-08-23T02:35:27.860" v="1838" actId="21"/>
          <ac:grpSpMkLst>
            <pc:docMk/>
            <pc:sldMk cId="2144243556" sldId="3102"/>
            <ac:grpSpMk id="5" creationId="{1818ACAB-C8ED-4851-866D-212B3D87278D}"/>
          </ac:grpSpMkLst>
        </pc:grpChg>
        <pc:picChg chg="add del">
          <ac:chgData name="Filippo Parravicini" userId="8da0a157-2020-44c3-9a8e-43cd95a51332" providerId="ADAL" clId="{5CC2E6C0-2DE6-4E27-9BE1-341CADECC6E1}" dt="2021-08-23T02:36:18.241" v="1845"/>
          <ac:picMkLst>
            <pc:docMk/>
            <pc:sldMk cId="2144243556" sldId="3102"/>
            <ac:picMk id="3" creationId="{92C122A1-B05E-4C7E-8413-D030641D3E04}"/>
          </ac:picMkLst>
        </pc:picChg>
        <pc:picChg chg="del mod">
          <ac:chgData name="Filippo Parravicini" userId="8da0a157-2020-44c3-9a8e-43cd95a51332" providerId="ADAL" clId="{5CC2E6C0-2DE6-4E27-9BE1-341CADECC6E1}" dt="2021-08-23T02:36:26.757" v="1847" actId="21"/>
          <ac:picMkLst>
            <pc:docMk/>
            <pc:sldMk cId="2144243556" sldId="3102"/>
            <ac:picMk id="23" creationId="{A7724DF2-C23C-4D0E-8ACC-92820AF6EF58}"/>
          </ac:picMkLst>
        </pc:picChg>
        <pc:cxnChg chg="add del mod">
          <ac:chgData name="Filippo Parravicini" userId="8da0a157-2020-44c3-9a8e-43cd95a51332" providerId="ADAL" clId="{5CC2E6C0-2DE6-4E27-9BE1-341CADECC6E1}" dt="2021-08-23T02:35:27.860" v="1838" actId="21"/>
          <ac:cxnSpMkLst>
            <pc:docMk/>
            <pc:sldMk cId="2144243556" sldId="3102"/>
            <ac:cxnSpMk id="19" creationId="{839204CE-956E-4DA5-B26C-9DB21BB352E7}"/>
          </ac:cxnSpMkLst>
        </pc:cxnChg>
        <pc:cxnChg chg="del">
          <ac:chgData name="Filippo Parravicini" userId="8da0a157-2020-44c3-9a8e-43cd95a51332" providerId="ADAL" clId="{5CC2E6C0-2DE6-4E27-9BE1-341CADECC6E1}" dt="2021-08-23T02:34:06.616" v="1817" actId="478"/>
          <ac:cxnSpMkLst>
            <pc:docMk/>
            <pc:sldMk cId="2144243556" sldId="3102"/>
            <ac:cxnSpMk id="21" creationId="{D281B66D-2E5C-468B-840B-CAFF922AE5BE}"/>
          </ac:cxnSpMkLst>
        </pc:cxnChg>
      </pc:sldChg>
      <pc:sldChg chg="modSp mod">
        <pc:chgData name="Filippo Parravicini" userId="8da0a157-2020-44c3-9a8e-43cd95a51332" providerId="ADAL" clId="{5CC2E6C0-2DE6-4E27-9BE1-341CADECC6E1}" dt="2021-08-23T16:56:11.414" v="6221" actId="20577"/>
        <pc:sldMkLst>
          <pc:docMk/>
          <pc:sldMk cId="3371257848" sldId="3102"/>
        </pc:sldMkLst>
        <pc:spChg chg="mod">
          <ac:chgData name="Filippo Parravicini" userId="8da0a157-2020-44c3-9a8e-43cd95a51332" providerId="ADAL" clId="{5CC2E6C0-2DE6-4E27-9BE1-341CADECC6E1}" dt="2021-08-23T16:50:28.222" v="5929" actId="20577"/>
          <ac:spMkLst>
            <pc:docMk/>
            <pc:sldMk cId="3371257848" sldId="3102"/>
            <ac:spMk id="4" creationId="{F6342BA6-3A82-4151-9C28-CB37D18F3356}"/>
          </ac:spMkLst>
        </pc:spChg>
        <pc:spChg chg="mod">
          <ac:chgData name="Filippo Parravicini" userId="8da0a157-2020-44c3-9a8e-43cd95a51332" providerId="ADAL" clId="{5CC2E6C0-2DE6-4E27-9BE1-341CADECC6E1}" dt="2021-08-23T16:56:11.414" v="6221" actId="20577"/>
          <ac:spMkLst>
            <pc:docMk/>
            <pc:sldMk cId="3371257848" sldId="3102"/>
            <ac:spMk id="7" creationId="{F5163B9D-39E5-4D04-8AF8-D50B39C582FB}"/>
          </ac:spMkLst>
        </pc:spChg>
      </pc:sldChg>
      <pc:sldChg chg="delSp add del mod">
        <pc:chgData name="Filippo Parravicini" userId="8da0a157-2020-44c3-9a8e-43cd95a51332" providerId="ADAL" clId="{5CC2E6C0-2DE6-4E27-9BE1-341CADECC6E1}" dt="2021-08-23T15:12:17.796" v="4557" actId="47"/>
        <pc:sldMkLst>
          <pc:docMk/>
          <pc:sldMk cId="2910596595" sldId="3103"/>
        </pc:sldMkLst>
        <pc:inkChg chg="del">
          <ac:chgData name="Filippo Parravicini" userId="8da0a157-2020-44c3-9a8e-43cd95a51332" providerId="ADAL" clId="{5CC2E6C0-2DE6-4E27-9BE1-341CADECC6E1}" dt="2021-08-23T14:44:26.873" v="3747" actId="478"/>
          <ac:inkMkLst>
            <pc:docMk/>
            <pc:sldMk cId="2910596595" sldId="3103"/>
            <ac:inkMk id="5" creationId="{DAD752E6-1D35-444A-A328-BFB58A5A3237}"/>
          </ac:inkMkLst>
        </pc:inkChg>
        <pc:inkChg chg="del">
          <ac:chgData name="Filippo Parravicini" userId="8da0a157-2020-44c3-9a8e-43cd95a51332" providerId="ADAL" clId="{5CC2E6C0-2DE6-4E27-9BE1-341CADECC6E1}" dt="2021-08-23T14:44:31.889" v="3749" actId="478"/>
          <ac:inkMkLst>
            <pc:docMk/>
            <pc:sldMk cId="2910596595" sldId="3103"/>
            <ac:inkMk id="6" creationId="{AF69363E-CD29-425E-A23B-DD8B03F0ADFE}"/>
          </ac:inkMkLst>
        </pc:inkChg>
        <pc:inkChg chg="del">
          <ac:chgData name="Filippo Parravicini" userId="8da0a157-2020-44c3-9a8e-43cd95a51332" providerId="ADAL" clId="{5CC2E6C0-2DE6-4E27-9BE1-341CADECC6E1}" dt="2021-08-23T14:44:31.889" v="3749" actId="478"/>
          <ac:inkMkLst>
            <pc:docMk/>
            <pc:sldMk cId="2910596595" sldId="3103"/>
            <ac:inkMk id="7" creationId="{EBD618A0-50F6-4D25-8066-F6E318F9CD73}"/>
          </ac:inkMkLst>
        </pc:inkChg>
        <pc:inkChg chg="del">
          <ac:chgData name="Filippo Parravicini" userId="8da0a157-2020-44c3-9a8e-43cd95a51332" providerId="ADAL" clId="{5CC2E6C0-2DE6-4E27-9BE1-341CADECC6E1}" dt="2021-08-23T14:44:28.263" v="3748" actId="478"/>
          <ac:inkMkLst>
            <pc:docMk/>
            <pc:sldMk cId="2910596595" sldId="3103"/>
            <ac:inkMk id="8" creationId="{04C8A8F5-6263-4A1E-8D9B-E201285E1558}"/>
          </ac:inkMkLst>
        </pc:inkChg>
        <pc:inkChg chg="del">
          <ac:chgData name="Filippo Parravicini" userId="8da0a157-2020-44c3-9a8e-43cd95a51332" providerId="ADAL" clId="{5CC2E6C0-2DE6-4E27-9BE1-341CADECC6E1}" dt="2021-08-23T14:44:31.889" v="3749" actId="478"/>
          <ac:inkMkLst>
            <pc:docMk/>
            <pc:sldMk cId="2910596595" sldId="3103"/>
            <ac:inkMk id="9" creationId="{37E22244-DC88-4FD5-BAC5-E7C4C0FBEAA1}"/>
          </ac:inkMkLst>
        </pc:inkChg>
        <pc:inkChg chg="del">
          <ac:chgData name="Filippo Parravicini" userId="8da0a157-2020-44c3-9a8e-43cd95a51332" providerId="ADAL" clId="{5CC2E6C0-2DE6-4E27-9BE1-341CADECC6E1}" dt="2021-08-23T14:44:31.889" v="3749" actId="478"/>
          <ac:inkMkLst>
            <pc:docMk/>
            <pc:sldMk cId="2910596595" sldId="3103"/>
            <ac:inkMk id="10" creationId="{7F966231-A3FC-44AC-BF65-D671C148B471}"/>
          </ac:inkMkLst>
        </pc:inkChg>
        <pc:inkChg chg="del">
          <ac:chgData name="Filippo Parravicini" userId="8da0a157-2020-44c3-9a8e-43cd95a51332" providerId="ADAL" clId="{5CC2E6C0-2DE6-4E27-9BE1-341CADECC6E1}" dt="2021-08-23T14:44:31.889" v="3749" actId="478"/>
          <ac:inkMkLst>
            <pc:docMk/>
            <pc:sldMk cId="2910596595" sldId="3103"/>
            <ac:inkMk id="11" creationId="{6392C9D9-D9CF-481B-B59B-C1A3C60E7DB0}"/>
          </ac:inkMkLst>
        </pc:inkChg>
        <pc:inkChg chg="del">
          <ac:chgData name="Filippo Parravicini" userId="8da0a157-2020-44c3-9a8e-43cd95a51332" providerId="ADAL" clId="{5CC2E6C0-2DE6-4E27-9BE1-341CADECC6E1}" dt="2021-08-23T14:44:31.889" v="3749" actId="478"/>
          <ac:inkMkLst>
            <pc:docMk/>
            <pc:sldMk cId="2910596595" sldId="3103"/>
            <ac:inkMk id="12" creationId="{19CB5E6E-C137-4C14-B064-8777662B81CD}"/>
          </ac:inkMkLst>
        </pc:inkChg>
        <pc:inkChg chg="del">
          <ac:chgData name="Filippo Parravicini" userId="8da0a157-2020-44c3-9a8e-43cd95a51332" providerId="ADAL" clId="{5CC2E6C0-2DE6-4E27-9BE1-341CADECC6E1}" dt="2021-08-23T14:44:31.889" v="3749" actId="478"/>
          <ac:inkMkLst>
            <pc:docMk/>
            <pc:sldMk cId="2910596595" sldId="3103"/>
            <ac:inkMk id="13" creationId="{51E14A90-0383-4EE7-A64E-732896017F42}"/>
          </ac:inkMkLst>
        </pc:inkChg>
      </pc:sldChg>
      <pc:sldChg chg="add del ord">
        <pc:chgData name="Filippo Parravicini" userId="8da0a157-2020-44c3-9a8e-43cd95a51332" providerId="ADAL" clId="{5CC2E6C0-2DE6-4E27-9BE1-341CADECC6E1}" dt="2021-08-23T16:49:37.454" v="5901" actId="47"/>
        <pc:sldMkLst>
          <pc:docMk/>
          <pc:sldMk cId="3655943293" sldId="3104"/>
        </pc:sldMkLst>
      </pc:sldChg>
      <pc:sldChg chg="addSp delSp modSp add mod">
        <pc:chgData name="Filippo Parravicini" userId="8da0a157-2020-44c3-9a8e-43cd95a51332" providerId="ADAL" clId="{5CC2E6C0-2DE6-4E27-9BE1-341CADECC6E1}" dt="2021-08-23T15:01:16.879" v="4007" actId="20577"/>
        <pc:sldMkLst>
          <pc:docMk/>
          <pc:sldMk cId="2077455468" sldId="3105"/>
        </pc:sldMkLst>
        <pc:spChg chg="add del mod">
          <ac:chgData name="Filippo Parravicini" userId="8da0a157-2020-44c3-9a8e-43cd95a51332" providerId="ADAL" clId="{5CC2E6C0-2DE6-4E27-9BE1-341CADECC6E1}" dt="2021-08-23T14:49:12.663" v="3797"/>
          <ac:spMkLst>
            <pc:docMk/>
            <pc:sldMk cId="2077455468" sldId="3105"/>
            <ac:spMk id="3" creationId="{A174205D-DE38-4F66-864F-4B003D928C40}"/>
          </ac:spMkLst>
        </pc:spChg>
        <pc:spChg chg="add del mod">
          <ac:chgData name="Filippo Parravicini" userId="8da0a157-2020-44c3-9a8e-43cd95a51332" providerId="ADAL" clId="{5CC2E6C0-2DE6-4E27-9BE1-341CADECC6E1}" dt="2021-08-23T14:48:17.052" v="3793" actId="478"/>
          <ac:spMkLst>
            <pc:docMk/>
            <pc:sldMk cId="2077455468" sldId="3105"/>
            <ac:spMk id="4" creationId="{F6A492BE-4E92-4D59-90AC-C2196AC6C2C9}"/>
          </ac:spMkLst>
        </pc:spChg>
        <pc:spChg chg="add del mod">
          <ac:chgData name="Filippo Parravicini" userId="8da0a157-2020-44c3-9a8e-43cd95a51332" providerId="ADAL" clId="{5CC2E6C0-2DE6-4E27-9BE1-341CADECC6E1}" dt="2021-08-23T14:48:16.472" v="3792" actId="478"/>
          <ac:spMkLst>
            <pc:docMk/>
            <pc:sldMk cId="2077455468" sldId="3105"/>
            <ac:spMk id="6" creationId="{3E2754B8-ED79-42AB-A33D-AF8EDE903100}"/>
          </ac:spMkLst>
        </pc:spChg>
        <pc:spChg chg="mod">
          <ac:chgData name="Filippo Parravicini" userId="8da0a157-2020-44c3-9a8e-43cd95a51332" providerId="ADAL" clId="{5CC2E6C0-2DE6-4E27-9BE1-341CADECC6E1}" dt="2021-08-23T14:48:13.740" v="3790"/>
          <ac:spMkLst>
            <pc:docMk/>
            <pc:sldMk cId="2077455468" sldId="3105"/>
            <ac:spMk id="7" creationId="{371BC87F-9010-4F36-8D25-685753246092}"/>
          </ac:spMkLst>
        </pc:spChg>
        <pc:spChg chg="add del mod topLvl">
          <ac:chgData name="Filippo Parravicini" userId="8da0a157-2020-44c3-9a8e-43cd95a51332" providerId="ADAL" clId="{5CC2E6C0-2DE6-4E27-9BE1-341CADECC6E1}" dt="2021-08-23T14:53:35.330" v="3851" actId="478"/>
          <ac:spMkLst>
            <pc:docMk/>
            <pc:sldMk cId="2077455468" sldId="3105"/>
            <ac:spMk id="8" creationId="{506B50B4-6172-4391-8D33-F8ED1399D41F}"/>
          </ac:spMkLst>
        </pc:spChg>
        <pc:spChg chg="add del mod">
          <ac:chgData name="Filippo Parravicini" userId="8da0a157-2020-44c3-9a8e-43cd95a51332" providerId="ADAL" clId="{5CC2E6C0-2DE6-4E27-9BE1-341CADECC6E1}" dt="2021-08-23T14:49:12.663" v="3797"/>
          <ac:spMkLst>
            <pc:docMk/>
            <pc:sldMk cId="2077455468" sldId="3105"/>
            <ac:spMk id="9" creationId="{6240D56D-4577-4601-A957-7CFD2BCEC14B}"/>
          </ac:spMkLst>
        </pc:spChg>
        <pc:spChg chg="add del mod">
          <ac:chgData name="Filippo Parravicini" userId="8da0a157-2020-44c3-9a8e-43cd95a51332" providerId="ADAL" clId="{5CC2E6C0-2DE6-4E27-9BE1-341CADECC6E1}" dt="2021-08-23T14:53:07.307" v="3841"/>
          <ac:spMkLst>
            <pc:docMk/>
            <pc:sldMk cId="2077455468" sldId="3105"/>
            <ac:spMk id="10" creationId="{382B82D1-A48D-4CD2-B34D-CD186AA3BD31}"/>
          </ac:spMkLst>
        </pc:spChg>
        <pc:spChg chg="add del mod">
          <ac:chgData name="Filippo Parravicini" userId="8da0a157-2020-44c3-9a8e-43cd95a51332" providerId="ADAL" clId="{5CC2E6C0-2DE6-4E27-9BE1-341CADECC6E1}" dt="2021-08-23T14:51:58.844" v="3822" actId="478"/>
          <ac:spMkLst>
            <pc:docMk/>
            <pc:sldMk cId="2077455468" sldId="3105"/>
            <ac:spMk id="21" creationId="{E6346783-CA6D-4F1C-AD6F-416D9221507E}"/>
          </ac:spMkLst>
        </pc:spChg>
        <pc:spChg chg="add del mod">
          <ac:chgData name="Filippo Parravicini" userId="8da0a157-2020-44c3-9a8e-43cd95a51332" providerId="ADAL" clId="{5CC2E6C0-2DE6-4E27-9BE1-341CADECC6E1}" dt="2021-08-23T14:51:58.844" v="3822" actId="478"/>
          <ac:spMkLst>
            <pc:docMk/>
            <pc:sldMk cId="2077455468" sldId="3105"/>
            <ac:spMk id="22" creationId="{8DD642DE-A4EB-4577-A452-BD8485FF70C3}"/>
          </ac:spMkLst>
        </pc:spChg>
        <pc:spChg chg="add del">
          <ac:chgData name="Filippo Parravicini" userId="8da0a157-2020-44c3-9a8e-43cd95a51332" providerId="ADAL" clId="{5CC2E6C0-2DE6-4E27-9BE1-341CADECC6E1}" dt="2021-08-23T14:53:07.307" v="3841"/>
          <ac:spMkLst>
            <pc:docMk/>
            <pc:sldMk cId="2077455468" sldId="3105"/>
            <ac:spMk id="23" creationId="{2DD51EF8-8D76-4A40-AE1E-7A86E596FE71}"/>
          </ac:spMkLst>
        </pc:spChg>
        <pc:spChg chg="mod">
          <ac:chgData name="Filippo Parravicini" userId="8da0a157-2020-44c3-9a8e-43cd95a51332" providerId="ADAL" clId="{5CC2E6C0-2DE6-4E27-9BE1-341CADECC6E1}" dt="2021-08-23T14:52:54.601" v="3839"/>
          <ac:spMkLst>
            <pc:docMk/>
            <pc:sldMk cId="2077455468" sldId="3105"/>
            <ac:spMk id="24" creationId="{E144445F-8114-46A0-A347-5C999E26CE4D}"/>
          </ac:spMkLst>
        </pc:spChg>
        <pc:spChg chg="add del mod">
          <ac:chgData name="Filippo Parravicini" userId="8da0a157-2020-44c3-9a8e-43cd95a51332" providerId="ADAL" clId="{5CC2E6C0-2DE6-4E27-9BE1-341CADECC6E1}" dt="2021-08-23T14:53:08.021" v="3843"/>
          <ac:spMkLst>
            <pc:docMk/>
            <pc:sldMk cId="2077455468" sldId="3105"/>
            <ac:spMk id="27" creationId="{9C19A7B0-B9F6-47D2-8B9E-121266887C38}"/>
          </ac:spMkLst>
        </pc:spChg>
        <pc:spChg chg="del mod topLvl">
          <ac:chgData name="Filippo Parravicini" userId="8da0a157-2020-44c3-9a8e-43cd95a51332" providerId="ADAL" clId="{5CC2E6C0-2DE6-4E27-9BE1-341CADECC6E1}" dt="2021-08-23T14:53:33.049" v="3849" actId="478"/>
          <ac:spMkLst>
            <pc:docMk/>
            <pc:sldMk cId="2077455468" sldId="3105"/>
            <ac:spMk id="28" creationId="{2802F648-6E10-4035-A906-ECB1510B6AC0}"/>
          </ac:spMkLst>
        </pc:spChg>
        <pc:spChg chg="add mod">
          <ac:chgData name="Filippo Parravicini" userId="8da0a157-2020-44c3-9a8e-43cd95a51332" providerId="ADAL" clId="{5CC2E6C0-2DE6-4E27-9BE1-341CADECC6E1}" dt="2021-08-23T14:55:04.552" v="3876"/>
          <ac:spMkLst>
            <pc:docMk/>
            <pc:sldMk cId="2077455468" sldId="3105"/>
            <ac:spMk id="30" creationId="{C2B7D6E1-97FF-4D8B-B3EA-9FDD95D2921D}"/>
          </ac:spMkLst>
        </pc:spChg>
        <pc:spChg chg="add mod">
          <ac:chgData name="Filippo Parravicini" userId="8da0a157-2020-44c3-9a8e-43cd95a51332" providerId="ADAL" clId="{5CC2E6C0-2DE6-4E27-9BE1-341CADECC6E1}" dt="2021-08-23T15:01:16.879" v="4007" actId="20577"/>
          <ac:spMkLst>
            <pc:docMk/>
            <pc:sldMk cId="2077455468" sldId="3105"/>
            <ac:spMk id="31" creationId="{8A5BE064-7D2C-4203-BD30-8F3FBB0C5BE4}"/>
          </ac:spMkLst>
        </pc:spChg>
        <pc:grpChg chg="add mod">
          <ac:chgData name="Filippo Parravicini" userId="8da0a157-2020-44c3-9a8e-43cd95a51332" providerId="ADAL" clId="{5CC2E6C0-2DE6-4E27-9BE1-341CADECC6E1}" dt="2021-08-23T14:52:54.200" v="3838" actId="164"/>
          <ac:grpSpMkLst>
            <pc:docMk/>
            <pc:sldMk cId="2077455468" sldId="3105"/>
            <ac:grpSpMk id="25" creationId="{6052E543-26E4-4317-BFAA-1296ABE1271B}"/>
          </ac:grpSpMkLst>
        </pc:grpChg>
        <pc:grpChg chg="add mod">
          <ac:chgData name="Filippo Parravicini" userId="8da0a157-2020-44c3-9a8e-43cd95a51332" providerId="ADAL" clId="{5CC2E6C0-2DE6-4E27-9BE1-341CADECC6E1}" dt="2021-08-23T14:52:53.937" v="3837" actId="164"/>
          <ac:grpSpMkLst>
            <pc:docMk/>
            <pc:sldMk cId="2077455468" sldId="3105"/>
            <ac:grpSpMk id="26" creationId="{FE2B511F-CA9E-44FF-80A1-818D085800DC}"/>
          </ac:grpSpMkLst>
        </pc:grpChg>
        <pc:grpChg chg="add del mod">
          <ac:chgData name="Filippo Parravicini" userId="8da0a157-2020-44c3-9a8e-43cd95a51332" providerId="ADAL" clId="{5CC2E6C0-2DE6-4E27-9BE1-341CADECC6E1}" dt="2021-08-23T14:53:31.204" v="3848" actId="165"/>
          <ac:grpSpMkLst>
            <pc:docMk/>
            <pc:sldMk cId="2077455468" sldId="3105"/>
            <ac:grpSpMk id="29" creationId="{A13C074D-578D-41F3-AE45-E5C25F2F42EF}"/>
          </ac:grpSpMkLst>
        </pc:grpChg>
        <pc:picChg chg="add del mod topLvl modCrop">
          <ac:chgData name="Filippo Parravicini" userId="8da0a157-2020-44c3-9a8e-43cd95a51332" providerId="ADAL" clId="{5CC2E6C0-2DE6-4E27-9BE1-341CADECC6E1}" dt="2021-08-23T14:54:21.002" v="3859" actId="21"/>
          <ac:picMkLst>
            <pc:docMk/>
            <pc:sldMk cId="2077455468" sldId="3105"/>
            <ac:picMk id="5" creationId="{DA01632C-0070-4BDD-A06E-5B78C00ED07E}"/>
          </ac:picMkLst>
        </pc:picChg>
        <pc:cxnChg chg="add del mod topLvl">
          <ac:chgData name="Filippo Parravicini" userId="8da0a157-2020-44c3-9a8e-43cd95a51332" providerId="ADAL" clId="{5CC2E6C0-2DE6-4E27-9BE1-341CADECC6E1}" dt="2021-08-23T14:53:38.040" v="3853" actId="478"/>
          <ac:cxnSpMkLst>
            <pc:docMk/>
            <pc:sldMk cId="2077455468" sldId="3105"/>
            <ac:cxnSpMk id="12" creationId="{48AB6015-1A94-4D8A-8C03-C95880F9205E}"/>
          </ac:cxnSpMkLst>
        </pc:cxnChg>
        <pc:cxnChg chg="add del mod topLvl">
          <ac:chgData name="Filippo Parravicini" userId="8da0a157-2020-44c3-9a8e-43cd95a51332" providerId="ADAL" clId="{5CC2E6C0-2DE6-4E27-9BE1-341CADECC6E1}" dt="2021-08-23T14:53:34.253" v="3850" actId="478"/>
          <ac:cxnSpMkLst>
            <pc:docMk/>
            <pc:sldMk cId="2077455468" sldId="3105"/>
            <ac:cxnSpMk id="13" creationId="{97D08793-121F-4879-A022-CE4C2F67D5BB}"/>
          </ac:cxnSpMkLst>
        </pc:cxnChg>
        <pc:cxnChg chg="add del mod topLvl">
          <ac:chgData name="Filippo Parravicini" userId="8da0a157-2020-44c3-9a8e-43cd95a51332" providerId="ADAL" clId="{5CC2E6C0-2DE6-4E27-9BE1-341CADECC6E1}" dt="2021-08-23T14:53:36.723" v="3852" actId="478"/>
          <ac:cxnSpMkLst>
            <pc:docMk/>
            <pc:sldMk cId="2077455468" sldId="3105"/>
            <ac:cxnSpMk id="15" creationId="{65CB9653-AE1D-4318-A791-186DBAAB62AF}"/>
          </ac:cxnSpMkLst>
        </pc:cxnChg>
      </pc:sldChg>
      <pc:sldChg chg="addSp modSp add mod">
        <pc:chgData name="Filippo Parravicini" userId="8da0a157-2020-44c3-9a8e-43cd95a51332" providerId="ADAL" clId="{5CC2E6C0-2DE6-4E27-9BE1-341CADECC6E1}" dt="2021-08-23T15:12:51.842" v="4585" actId="20577"/>
        <pc:sldMkLst>
          <pc:docMk/>
          <pc:sldMk cId="3005550214" sldId="3106"/>
        </pc:sldMkLst>
        <pc:spChg chg="add mod">
          <ac:chgData name="Filippo Parravicini" userId="8da0a157-2020-44c3-9a8e-43cd95a51332" providerId="ADAL" clId="{5CC2E6C0-2DE6-4E27-9BE1-341CADECC6E1}" dt="2021-08-23T15:11:49.127" v="4553" actId="14100"/>
          <ac:spMkLst>
            <pc:docMk/>
            <pc:sldMk cId="3005550214" sldId="3106"/>
            <ac:spMk id="10" creationId="{8E9AA2CA-5573-4811-B29E-DC94E2CB58D9}"/>
          </ac:spMkLst>
        </pc:spChg>
        <pc:spChg chg="add mod">
          <ac:chgData name="Filippo Parravicini" userId="8da0a157-2020-44c3-9a8e-43cd95a51332" providerId="ADAL" clId="{5CC2E6C0-2DE6-4E27-9BE1-341CADECC6E1}" dt="2021-08-23T15:12:51.842" v="4585" actId="20577"/>
          <ac:spMkLst>
            <pc:docMk/>
            <pc:sldMk cId="3005550214" sldId="3106"/>
            <ac:spMk id="11" creationId="{143144D2-C4B4-4418-886C-D5CBF1E37F23}"/>
          </ac:spMkLst>
        </pc:spChg>
      </pc:sldChg>
      <pc:sldChg chg="addSp delSp modSp add mod">
        <pc:chgData name="Filippo Parravicini" userId="8da0a157-2020-44c3-9a8e-43cd95a51332" providerId="ADAL" clId="{5CC2E6C0-2DE6-4E27-9BE1-341CADECC6E1}" dt="2021-08-23T17:44:21.921" v="6385" actId="20577"/>
        <pc:sldMkLst>
          <pc:docMk/>
          <pc:sldMk cId="1579621684" sldId="3107"/>
        </pc:sldMkLst>
        <pc:spChg chg="add mod">
          <ac:chgData name="Filippo Parravicini" userId="8da0a157-2020-44c3-9a8e-43cd95a51332" providerId="ADAL" clId="{5CC2E6C0-2DE6-4E27-9BE1-341CADECC6E1}" dt="2021-08-23T15:27:48.383" v="4615" actId="1582"/>
          <ac:spMkLst>
            <pc:docMk/>
            <pc:sldMk cId="1579621684" sldId="3107"/>
            <ac:spMk id="6" creationId="{8AF305AA-1DF4-48E7-B13A-44119D401E7A}"/>
          </ac:spMkLst>
        </pc:spChg>
        <pc:spChg chg="del mod topLvl">
          <ac:chgData name="Filippo Parravicini" userId="8da0a157-2020-44c3-9a8e-43cd95a51332" providerId="ADAL" clId="{5CC2E6C0-2DE6-4E27-9BE1-341CADECC6E1}" dt="2021-08-23T15:27:54.026" v="4616" actId="478"/>
          <ac:spMkLst>
            <pc:docMk/>
            <pc:sldMk cId="1579621684" sldId="3107"/>
            <ac:spMk id="8" creationId="{506B50B4-6172-4391-8D33-F8ED1399D41F}"/>
          </ac:spMkLst>
        </pc:spChg>
        <pc:spChg chg="mod">
          <ac:chgData name="Filippo Parravicini" userId="8da0a157-2020-44c3-9a8e-43cd95a51332" providerId="ADAL" clId="{5CC2E6C0-2DE6-4E27-9BE1-341CADECC6E1}" dt="2021-08-23T17:44:21.921" v="6385" actId="20577"/>
          <ac:spMkLst>
            <pc:docMk/>
            <pc:sldMk cId="1579621684" sldId="3107"/>
            <ac:spMk id="11" creationId="{143144D2-C4B4-4418-886C-D5CBF1E37F23}"/>
          </ac:spMkLst>
        </pc:spChg>
        <pc:spChg chg="add del mod">
          <ac:chgData name="Filippo Parravicini" userId="8da0a157-2020-44c3-9a8e-43cd95a51332" providerId="ADAL" clId="{5CC2E6C0-2DE6-4E27-9BE1-341CADECC6E1}" dt="2021-08-23T15:27:37.204" v="4611"/>
          <ac:spMkLst>
            <pc:docMk/>
            <pc:sldMk cId="1579621684" sldId="3107"/>
            <ac:spMk id="16" creationId="{B072F375-A0A7-4919-8958-2F77AA42CDAB}"/>
          </ac:spMkLst>
        </pc:spChg>
        <pc:spChg chg="mod">
          <ac:chgData name="Filippo Parravicini" userId="8da0a157-2020-44c3-9a8e-43cd95a51332" providerId="ADAL" clId="{5CC2E6C0-2DE6-4E27-9BE1-341CADECC6E1}" dt="2021-08-23T15:27:37.204" v="4611"/>
          <ac:spMkLst>
            <pc:docMk/>
            <pc:sldMk cId="1579621684" sldId="3107"/>
            <ac:spMk id="17" creationId="{FB5CFACD-8BA9-4E41-A6F9-61650B44E108}"/>
          </ac:spMkLst>
        </pc:spChg>
        <pc:spChg chg="add del mod">
          <ac:chgData name="Filippo Parravicini" userId="8da0a157-2020-44c3-9a8e-43cd95a51332" providerId="ADAL" clId="{5CC2E6C0-2DE6-4E27-9BE1-341CADECC6E1}" dt="2021-08-23T16:18:36.613" v="5046" actId="21"/>
          <ac:spMkLst>
            <pc:docMk/>
            <pc:sldMk cId="1579621684" sldId="3107"/>
            <ac:spMk id="18" creationId="{A25EEFDC-D274-47F4-A2BA-C2DDA7085583}"/>
          </ac:spMkLst>
        </pc:spChg>
        <pc:spChg chg="add del mod">
          <ac:chgData name="Filippo Parravicini" userId="8da0a157-2020-44c3-9a8e-43cd95a51332" providerId="ADAL" clId="{5CC2E6C0-2DE6-4E27-9BE1-341CADECC6E1}" dt="2021-08-23T16:18:36.613" v="5046" actId="21"/>
          <ac:spMkLst>
            <pc:docMk/>
            <pc:sldMk cId="1579621684" sldId="3107"/>
            <ac:spMk id="19" creationId="{96003D66-1311-4739-9BBA-65DB05FE61E9}"/>
          </ac:spMkLst>
        </pc:spChg>
        <pc:spChg chg="del mod topLvl">
          <ac:chgData name="Filippo Parravicini" userId="8da0a157-2020-44c3-9a8e-43cd95a51332" providerId="ADAL" clId="{5CC2E6C0-2DE6-4E27-9BE1-341CADECC6E1}" dt="2021-08-23T15:27:37.204" v="4611"/>
          <ac:spMkLst>
            <pc:docMk/>
            <pc:sldMk cId="1579621684" sldId="3107"/>
            <ac:spMk id="28" creationId="{2802F648-6E10-4035-A906-ECB1510B6AC0}"/>
          </ac:spMkLst>
        </pc:spChg>
        <pc:grpChg chg="del">
          <ac:chgData name="Filippo Parravicini" userId="8da0a157-2020-44c3-9a8e-43cd95a51332" providerId="ADAL" clId="{5CC2E6C0-2DE6-4E27-9BE1-341CADECC6E1}" dt="2021-08-23T15:27:27.698" v="4610" actId="165"/>
          <ac:grpSpMkLst>
            <pc:docMk/>
            <pc:sldMk cId="1579621684" sldId="3107"/>
            <ac:grpSpMk id="29" creationId="{A13C074D-578D-41F3-AE45-E5C25F2F42EF}"/>
          </ac:grpSpMkLst>
        </pc:grpChg>
        <pc:picChg chg="add mod">
          <ac:chgData name="Filippo Parravicini" userId="8da0a157-2020-44c3-9a8e-43cd95a51332" providerId="ADAL" clId="{5CC2E6C0-2DE6-4E27-9BE1-341CADECC6E1}" dt="2021-08-23T15:26:49.900" v="4604" actId="1076"/>
          <ac:picMkLst>
            <pc:docMk/>
            <pc:sldMk cId="1579621684" sldId="3107"/>
            <ac:picMk id="4" creationId="{3FD3CFF3-B6BE-43F4-966B-9868990982B0}"/>
          </ac:picMkLst>
        </pc:picChg>
        <pc:picChg chg="mod topLvl">
          <ac:chgData name="Filippo Parravicini" userId="8da0a157-2020-44c3-9a8e-43cd95a51332" providerId="ADAL" clId="{5CC2E6C0-2DE6-4E27-9BE1-341CADECC6E1}" dt="2021-08-23T15:27:27.698" v="4610" actId="165"/>
          <ac:picMkLst>
            <pc:docMk/>
            <pc:sldMk cId="1579621684" sldId="3107"/>
            <ac:picMk id="5" creationId="{DA01632C-0070-4BDD-A06E-5B78C00ED07E}"/>
          </ac:picMkLst>
        </pc:picChg>
        <pc:cxnChg chg="mod topLvl">
          <ac:chgData name="Filippo Parravicini" userId="8da0a157-2020-44c3-9a8e-43cd95a51332" providerId="ADAL" clId="{5CC2E6C0-2DE6-4E27-9BE1-341CADECC6E1}" dt="2021-08-23T15:27:27.698" v="4610" actId="165"/>
          <ac:cxnSpMkLst>
            <pc:docMk/>
            <pc:sldMk cId="1579621684" sldId="3107"/>
            <ac:cxnSpMk id="12" creationId="{48AB6015-1A94-4D8A-8C03-C95880F9205E}"/>
          </ac:cxnSpMkLst>
        </pc:cxnChg>
        <pc:cxnChg chg="del">
          <ac:chgData name="Filippo Parravicini" userId="8da0a157-2020-44c3-9a8e-43cd95a51332" providerId="ADAL" clId="{5CC2E6C0-2DE6-4E27-9BE1-341CADECC6E1}" dt="2021-08-23T15:26:25.153" v="4601" actId="478"/>
          <ac:cxnSpMkLst>
            <pc:docMk/>
            <pc:sldMk cId="1579621684" sldId="3107"/>
            <ac:cxnSpMk id="13" creationId="{97D08793-121F-4879-A022-CE4C2F67D5BB}"/>
          </ac:cxnSpMkLst>
        </pc:cxnChg>
        <pc:cxnChg chg="mod topLvl">
          <ac:chgData name="Filippo Parravicini" userId="8da0a157-2020-44c3-9a8e-43cd95a51332" providerId="ADAL" clId="{5CC2E6C0-2DE6-4E27-9BE1-341CADECC6E1}" dt="2021-08-23T15:27:27.698" v="4610" actId="165"/>
          <ac:cxnSpMkLst>
            <pc:docMk/>
            <pc:sldMk cId="1579621684" sldId="3107"/>
            <ac:cxnSpMk id="15" creationId="{65CB9653-AE1D-4318-A791-186DBAAB62AF}"/>
          </ac:cxnSpMkLst>
        </pc:cxnChg>
      </pc:sldChg>
      <pc:sldChg chg="add del">
        <pc:chgData name="Filippo Parravicini" userId="8da0a157-2020-44c3-9a8e-43cd95a51332" providerId="ADAL" clId="{5CC2E6C0-2DE6-4E27-9BE1-341CADECC6E1}" dt="2021-08-23T16:49:36.388" v="5900" actId="47"/>
        <pc:sldMkLst>
          <pc:docMk/>
          <pc:sldMk cId="3135181102" sldId="3108"/>
        </pc:sldMkLst>
      </pc:sldChg>
      <pc:sldChg chg="addSp delSp modSp add mod">
        <pc:chgData name="Filippo Parravicini" userId="8da0a157-2020-44c3-9a8e-43cd95a51332" providerId="ADAL" clId="{5CC2E6C0-2DE6-4E27-9BE1-341CADECC6E1}" dt="2021-08-23T16:23:04.846" v="5154" actId="20577"/>
        <pc:sldMkLst>
          <pc:docMk/>
          <pc:sldMk cId="237693340" sldId="3109"/>
        </pc:sldMkLst>
        <pc:spChg chg="add mod">
          <ac:chgData name="Filippo Parravicini" userId="8da0a157-2020-44c3-9a8e-43cd95a51332" providerId="ADAL" clId="{5CC2E6C0-2DE6-4E27-9BE1-341CADECC6E1}" dt="2021-08-23T16:21:53.524" v="5147" actId="207"/>
          <ac:spMkLst>
            <pc:docMk/>
            <pc:sldMk cId="237693340" sldId="3109"/>
            <ac:spMk id="10" creationId="{4E881D1E-19C4-47AE-9DB0-6792B6900DBA}"/>
          </ac:spMkLst>
        </pc:spChg>
        <pc:spChg chg="add mod">
          <ac:chgData name="Filippo Parravicini" userId="8da0a157-2020-44c3-9a8e-43cd95a51332" providerId="ADAL" clId="{5CC2E6C0-2DE6-4E27-9BE1-341CADECC6E1}" dt="2021-08-23T16:23:04.846" v="5154" actId="20577"/>
          <ac:spMkLst>
            <pc:docMk/>
            <pc:sldMk cId="237693340" sldId="3109"/>
            <ac:spMk id="12" creationId="{6FBF8CBA-026C-481A-AD98-73436156A384}"/>
          </ac:spMkLst>
        </pc:spChg>
        <pc:spChg chg="del">
          <ac:chgData name="Filippo Parravicini" userId="8da0a157-2020-44c3-9a8e-43cd95a51332" providerId="ADAL" clId="{5CC2E6C0-2DE6-4E27-9BE1-341CADECC6E1}" dt="2021-08-23T16:05:08.055" v="4981" actId="478"/>
          <ac:spMkLst>
            <pc:docMk/>
            <pc:sldMk cId="237693340" sldId="3109"/>
            <ac:spMk id="19" creationId="{7D812949-7F6A-4C98-BFC1-0E0F3DABF11C}"/>
          </ac:spMkLst>
        </pc:spChg>
        <pc:spChg chg="del">
          <ac:chgData name="Filippo Parravicini" userId="8da0a157-2020-44c3-9a8e-43cd95a51332" providerId="ADAL" clId="{5CC2E6C0-2DE6-4E27-9BE1-341CADECC6E1}" dt="2021-08-23T16:05:10.156" v="4982" actId="478"/>
          <ac:spMkLst>
            <pc:docMk/>
            <pc:sldMk cId="237693340" sldId="3109"/>
            <ac:spMk id="20" creationId="{124FA6CB-F15D-4DC4-A464-EB7D98281D5E}"/>
          </ac:spMkLst>
        </pc:spChg>
        <pc:picChg chg="mod modCrop">
          <ac:chgData name="Filippo Parravicini" userId="8da0a157-2020-44c3-9a8e-43cd95a51332" providerId="ADAL" clId="{5CC2E6C0-2DE6-4E27-9BE1-341CADECC6E1}" dt="2021-08-23T16:18:29.319" v="5044" actId="1076"/>
          <ac:picMkLst>
            <pc:docMk/>
            <pc:sldMk cId="237693340" sldId="3109"/>
            <ac:picMk id="4" creationId="{B7A1A387-4F5E-4DE4-A0F9-58B433A7E171}"/>
          </ac:picMkLst>
        </pc:picChg>
        <pc:picChg chg="del">
          <ac:chgData name="Filippo Parravicini" userId="8da0a157-2020-44c3-9a8e-43cd95a51332" providerId="ADAL" clId="{5CC2E6C0-2DE6-4E27-9BE1-341CADECC6E1}" dt="2021-08-23T16:00:15.945" v="4968" actId="478"/>
          <ac:picMkLst>
            <pc:docMk/>
            <pc:sldMk cId="237693340" sldId="3109"/>
            <ac:picMk id="7" creationId="{0E39B4D1-5F8D-4C0D-B210-D0121F424E13}"/>
          </ac:picMkLst>
        </pc:picChg>
        <pc:picChg chg="del">
          <ac:chgData name="Filippo Parravicini" userId="8da0a157-2020-44c3-9a8e-43cd95a51332" providerId="ADAL" clId="{5CC2E6C0-2DE6-4E27-9BE1-341CADECC6E1}" dt="2021-08-23T16:00:18.410" v="4969" actId="478"/>
          <ac:picMkLst>
            <pc:docMk/>
            <pc:sldMk cId="237693340" sldId="3109"/>
            <ac:picMk id="9" creationId="{EA9AD2BB-906F-4347-BAC9-D5669F69153A}"/>
          </ac:picMkLst>
        </pc:picChg>
        <pc:picChg chg="del">
          <ac:chgData name="Filippo Parravicini" userId="8da0a157-2020-44c3-9a8e-43cd95a51332" providerId="ADAL" clId="{5CC2E6C0-2DE6-4E27-9BE1-341CADECC6E1}" dt="2021-08-23T16:00:19.210" v="4970" actId="478"/>
          <ac:picMkLst>
            <pc:docMk/>
            <pc:sldMk cId="237693340" sldId="3109"/>
            <ac:picMk id="11" creationId="{911CD96A-E228-4F09-BE04-1B743C447A37}"/>
          </ac:picMkLst>
        </pc:picChg>
      </pc:sldChg>
      <pc:sldChg chg="addSp delSp modSp add del mod">
        <pc:chgData name="Filippo Parravicini" userId="8da0a157-2020-44c3-9a8e-43cd95a51332" providerId="ADAL" clId="{5CC2E6C0-2DE6-4E27-9BE1-341CADECC6E1}" dt="2021-08-23T16:49:34.341" v="5899" actId="47"/>
        <pc:sldMkLst>
          <pc:docMk/>
          <pc:sldMk cId="1458047557" sldId="3110"/>
        </pc:sldMkLst>
        <pc:picChg chg="del">
          <ac:chgData name="Filippo Parravicini" userId="8da0a157-2020-44c3-9a8e-43cd95a51332" providerId="ADAL" clId="{5CC2E6C0-2DE6-4E27-9BE1-341CADECC6E1}" dt="2021-08-23T16:05:19.574" v="4985" actId="478"/>
          <ac:picMkLst>
            <pc:docMk/>
            <pc:sldMk cId="1458047557" sldId="3110"/>
            <ac:picMk id="4" creationId="{B7A1A387-4F5E-4DE4-A0F9-58B433A7E171}"/>
          </ac:picMkLst>
        </pc:picChg>
        <pc:picChg chg="add del mod">
          <ac:chgData name="Filippo Parravicini" userId="8da0a157-2020-44c3-9a8e-43cd95a51332" providerId="ADAL" clId="{5CC2E6C0-2DE6-4E27-9BE1-341CADECC6E1}" dt="2021-08-23T16:14:50.376" v="5025" actId="21"/>
          <ac:picMkLst>
            <pc:docMk/>
            <pc:sldMk cId="1458047557" sldId="3110"/>
            <ac:picMk id="5" creationId="{31989CA0-75A7-478F-9881-2099BBFAEE84}"/>
          </ac:picMkLst>
        </pc:picChg>
      </pc:sldChg>
      <pc:sldChg chg="addSp modSp add mod">
        <pc:chgData name="Filippo Parravicini" userId="8da0a157-2020-44c3-9a8e-43cd95a51332" providerId="ADAL" clId="{5CC2E6C0-2DE6-4E27-9BE1-341CADECC6E1}" dt="2021-08-23T17:13:22.642" v="6335" actId="14100"/>
        <pc:sldMkLst>
          <pc:docMk/>
          <pc:sldMk cId="3674941321" sldId="3111"/>
        </pc:sldMkLst>
        <pc:spChg chg="add mod">
          <ac:chgData name="Filippo Parravicini" userId="8da0a157-2020-44c3-9a8e-43cd95a51332" providerId="ADAL" clId="{5CC2E6C0-2DE6-4E27-9BE1-341CADECC6E1}" dt="2021-08-23T16:06:35.082" v="5004" actId="14100"/>
          <ac:spMkLst>
            <pc:docMk/>
            <pc:sldMk cId="3674941321" sldId="3111"/>
            <ac:spMk id="3" creationId="{33240627-BAE0-4B2F-BC5B-D4FBB1AEAA24}"/>
          </ac:spMkLst>
        </pc:spChg>
        <pc:spChg chg="add mod">
          <ac:chgData name="Filippo Parravicini" userId="8da0a157-2020-44c3-9a8e-43cd95a51332" providerId="ADAL" clId="{5CC2E6C0-2DE6-4E27-9BE1-341CADECC6E1}" dt="2021-08-23T16:27:40.952" v="5320" actId="207"/>
          <ac:spMkLst>
            <pc:docMk/>
            <pc:sldMk cId="3674941321" sldId="3111"/>
            <ac:spMk id="12" creationId="{8DF886E6-06D6-485A-B8A3-3D389A2764E7}"/>
          </ac:spMkLst>
        </pc:spChg>
        <pc:spChg chg="add mod">
          <ac:chgData name="Filippo Parravicini" userId="8da0a157-2020-44c3-9a8e-43cd95a51332" providerId="ADAL" clId="{5CC2E6C0-2DE6-4E27-9BE1-341CADECC6E1}" dt="2021-08-23T17:13:22.642" v="6335" actId="14100"/>
          <ac:spMkLst>
            <pc:docMk/>
            <pc:sldMk cId="3674941321" sldId="3111"/>
            <ac:spMk id="13" creationId="{2E2FF376-5C1D-4CD3-8505-F93B0A5F683D}"/>
          </ac:spMkLst>
        </pc:spChg>
        <pc:spChg chg="add mod">
          <ac:chgData name="Filippo Parravicini" userId="8da0a157-2020-44c3-9a8e-43cd95a51332" providerId="ADAL" clId="{5CC2E6C0-2DE6-4E27-9BE1-341CADECC6E1}" dt="2021-08-23T17:12:57.088" v="6327" actId="1076"/>
          <ac:spMkLst>
            <pc:docMk/>
            <pc:sldMk cId="3674941321" sldId="3111"/>
            <ac:spMk id="14" creationId="{280620DB-28BC-4207-B2E5-C3B8AE094989}"/>
          </ac:spMkLst>
        </pc:spChg>
        <pc:picChg chg="mod">
          <ac:chgData name="Filippo Parravicini" userId="8da0a157-2020-44c3-9a8e-43cd95a51332" providerId="ADAL" clId="{5CC2E6C0-2DE6-4E27-9BE1-341CADECC6E1}" dt="2021-08-23T16:05:55.981" v="4997" actId="1076"/>
          <ac:picMkLst>
            <pc:docMk/>
            <pc:sldMk cId="3674941321" sldId="3111"/>
            <ac:picMk id="4" creationId="{B7A1A387-4F5E-4DE4-A0F9-58B433A7E171}"/>
          </ac:picMkLst>
        </pc:picChg>
        <pc:picChg chg="add mod">
          <ac:chgData name="Filippo Parravicini" userId="8da0a157-2020-44c3-9a8e-43cd95a51332" providerId="ADAL" clId="{5CC2E6C0-2DE6-4E27-9BE1-341CADECC6E1}" dt="2021-08-23T17:12:57.088" v="6327" actId="1076"/>
          <ac:picMkLst>
            <pc:docMk/>
            <pc:sldMk cId="3674941321" sldId="3111"/>
            <ac:picMk id="5" creationId="{D6AECA57-E9E3-429E-94EE-F638A274C6A4}"/>
          </ac:picMkLst>
        </pc:picChg>
        <pc:cxnChg chg="add mod">
          <ac:chgData name="Filippo Parravicini" userId="8da0a157-2020-44c3-9a8e-43cd95a51332" providerId="ADAL" clId="{5CC2E6C0-2DE6-4E27-9BE1-341CADECC6E1}" dt="2021-08-23T17:13:07.959" v="6329" actId="14100"/>
          <ac:cxnSpMkLst>
            <pc:docMk/>
            <pc:sldMk cId="3674941321" sldId="3111"/>
            <ac:cxnSpMk id="7" creationId="{5494DF30-0E09-4AE0-9142-4559C34D7D76}"/>
          </ac:cxnSpMkLst>
        </pc:cxnChg>
        <pc:cxnChg chg="add mod">
          <ac:chgData name="Filippo Parravicini" userId="8da0a157-2020-44c3-9a8e-43cd95a51332" providerId="ADAL" clId="{5CC2E6C0-2DE6-4E27-9BE1-341CADECC6E1}" dt="2021-08-23T17:13:01.212" v="6328" actId="14100"/>
          <ac:cxnSpMkLst>
            <pc:docMk/>
            <pc:sldMk cId="3674941321" sldId="3111"/>
            <ac:cxnSpMk id="9" creationId="{B907BC97-94E1-4E91-B0A5-DDF76F1DF4C3}"/>
          </ac:cxnSpMkLst>
        </pc:cxnChg>
      </pc:sldChg>
      <pc:sldChg chg="addSp delSp modSp add del mod">
        <pc:chgData name="Filippo Parravicini" userId="8da0a157-2020-44c3-9a8e-43cd95a51332" providerId="ADAL" clId="{5CC2E6C0-2DE6-4E27-9BE1-341CADECC6E1}" dt="2021-08-23T16:14:45.857" v="5024" actId="47"/>
        <pc:sldMkLst>
          <pc:docMk/>
          <pc:sldMk cId="2185571801" sldId="3112"/>
        </pc:sldMkLst>
        <pc:picChg chg="add mod">
          <ac:chgData name="Filippo Parravicini" userId="8da0a157-2020-44c3-9a8e-43cd95a51332" providerId="ADAL" clId="{5CC2E6C0-2DE6-4E27-9BE1-341CADECC6E1}" dt="2021-08-23T16:13:39.290" v="5022" actId="1076"/>
          <ac:picMkLst>
            <pc:docMk/>
            <pc:sldMk cId="2185571801" sldId="3112"/>
            <ac:picMk id="4" creationId="{5B82DB86-3E59-40D0-AA31-1597EC700DEE}"/>
          </ac:picMkLst>
        </pc:picChg>
        <pc:picChg chg="del">
          <ac:chgData name="Filippo Parravicini" userId="8da0a157-2020-44c3-9a8e-43cd95a51332" providerId="ADAL" clId="{5CC2E6C0-2DE6-4E27-9BE1-341CADECC6E1}" dt="2021-08-23T16:07:38.267" v="5013" actId="478"/>
          <ac:picMkLst>
            <pc:docMk/>
            <pc:sldMk cId="2185571801" sldId="3112"/>
            <ac:picMk id="5" creationId="{31989CA0-75A7-478F-9881-2099BBFAEE84}"/>
          </ac:picMkLst>
        </pc:picChg>
      </pc:sldChg>
      <pc:sldChg chg="addSp delSp modSp add mod">
        <pc:chgData name="Filippo Parravicini" userId="8da0a157-2020-44c3-9a8e-43cd95a51332" providerId="ADAL" clId="{5CC2E6C0-2DE6-4E27-9BE1-341CADECC6E1}" dt="2021-08-23T16:41:04.444" v="5679" actId="1076"/>
        <pc:sldMkLst>
          <pc:docMk/>
          <pc:sldMk cId="3587646278" sldId="3113"/>
        </pc:sldMkLst>
        <pc:spChg chg="mod">
          <ac:chgData name="Filippo Parravicini" userId="8da0a157-2020-44c3-9a8e-43cd95a51332" providerId="ADAL" clId="{5CC2E6C0-2DE6-4E27-9BE1-341CADECC6E1}" dt="2021-08-23T16:15:19.533" v="5034" actId="14100"/>
          <ac:spMkLst>
            <pc:docMk/>
            <pc:sldMk cId="3587646278" sldId="3113"/>
            <ac:spMk id="3" creationId="{33240627-BAE0-4B2F-BC5B-D4FBB1AEAA24}"/>
          </ac:spMkLst>
        </pc:spChg>
        <pc:spChg chg="add mod">
          <ac:chgData name="Filippo Parravicini" userId="8da0a157-2020-44c3-9a8e-43cd95a51332" providerId="ADAL" clId="{5CC2E6C0-2DE6-4E27-9BE1-341CADECC6E1}" dt="2021-08-23T16:41:04.444" v="5679" actId="1076"/>
          <ac:spMkLst>
            <pc:docMk/>
            <pc:sldMk cId="3587646278" sldId="3113"/>
            <ac:spMk id="13" creationId="{6E9A7761-FFA8-4600-B110-C9C2FB140E71}"/>
          </ac:spMkLst>
        </pc:spChg>
        <pc:spChg chg="add mod">
          <ac:chgData name="Filippo Parravicini" userId="8da0a157-2020-44c3-9a8e-43cd95a51332" providerId="ADAL" clId="{5CC2E6C0-2DE6-4E27-9BE1-341CADECC6E1}" dt="2021-08-23T16:30:09.055" v="5364" actId="14100"/>
          <ac:spMkLst>
            <pc:docMk/>
            <pc:sldMk cId="3587646278" sldId="3113"/>
            <ac:spMk id="14" creationId="{CD28815B-F9F7-40EF-BE7A-C266E758BCE6}"/>
          </ac:spMkLst>
        </pc:spChg>
        <pc:spChg chg="add mod">
          <ac:chgData name="Filippo Parravicini" userId="8da0a157-2020-44c3-9a8e-43cd95a51332" providerId="ADAL" clId="{5CC2E6C0-2DE6-4E27-9BE1-341CADECC6E1}" dt="2021-08-23T16:29:59.514" v="5361" actId="14100"/>
          <ac:spMkLst>
            <pc:docMk/>
            <pc:sldMk cId="3587646278" sldId="3113"/>
            <ac:spMk id="15" creationId="{61B55AA5-864F-4B4E-80FD-045656A66A7F}"/>
          </ac:spMkLst>
        </pc:spChg>
        <pc:picChg chg="del">
          <ac:chgData name="Filippo Parravicini" userId="8da0a157-2020-44c3-9a8e-43cd95a51332" providerId="ADAL" clId="{5CC2E6C0-2DE6-4E27-9BE1-341CADECC6E1}" dt="2021-08-23T16:15:21.010" v="5035" actId="478"/>
          <ac:picMkLst>
            <pc:docMk/>
            <pc:sldMk cId="3587646278" sldId="3113"/>
            <ac:picMk id="5" creationId="{D6AECA57-E9E3-429E-94EE-F638A274C6A4}"/>
          </ac:picMkLst>
        </pc:picChg>
        <pc:picChg chg="add mod">
          <ac:chgData name="Filippo Parravicini" userId="8da0a157-2020-44c3-9a8e-43cd95a51332" providerId="ADAL" clId="{5CC2E6C0-2DE6-4E27-9BE1-341CADECC6E1}" dt="2021-08-23T16:15:34.295" v="5038" actId="1582"/>
          <ac:picMkLst>
            <pc:docMk/>
            <pc:sldMk cId="3587646278" sldId="3113"/>
            <ac:picMk id="8" creationId="{A43E75FA-124F-4599-B01F-9EDE13E15365}"/>
          </ac:picMkLst>
        </pc:picChg>
        <pc:cxnChg chg="mod">
          <ac:chgData name="Filippo Parravicini" userId="8da0a157-2020-44c3-9a8e-43cd95a51332" providerId="ADAL" clId="{5CC2E6C0-2DE6-4E27-9BE1-341CADECC6E1}" dt="2021-08-23T16:15:58.053" v="5042" actId="14100"/>
          <ac:cxnSpMkLst>
            <pc:docMk/>
            <pc:sldMk cId="3587646278" sldId="3113"/>
            <ac:cxnSpMk id="7" creationId="{5494DF30-0E09-4AE0-9142-4559C34D7D76}"/>
          </ac:cxnSpMkLst>
        </pc:cxnChg>
        <pc:cxnChg chg="mod">
          <ac:chgData name="Filippo Parravicini" userId="8da0a157-2020-44c3-9a8e-43cd95a51332" providerId="ADAL" clId="{5CC2E6C0-2DE6-4E27-9BE1-341CADECC6E1}" dt="2021-08-23T16:15:41.574" v="5040" actId="14100"/>
          <ac:cxnSpMkLst>
            <pc:docMk/>
            <pc:sldMk cId="3587646278" sldId="3113"/>
            <ac:cxnSpMk id="9" creationId="{B907BC97-94E1-4E91-B0A5-DDF76F1DF4C3}"/>
          </ac:cxnSpMkLst>
        </pc:cxnChg>
      </pc:sldChg>
      <pc:sldChg chg="delSp modSp add del mod chgLayout">
        <pc:chgData name="Filippo Parravicini" userId="8da0a157-2020-44c3-9a8e-43cd95a51332" providerId="ADAL" clId="{5CC2E6C0-2DE6-4E27-9BE1-341CADECC6E1}" dt="2021-08-23T16:33:26.496" v="5422" actId="47"/>
        <pc:sldMkLst>
          <pc:docMk/>
          <pc:sldMk cId="1227076522" sldId="3114"/>
        </pc:sldMkLst>
        <pc:spChg chg="mod ord">
          <ac:chgData name="Filippo Parravicini" userId="8da0a157-2020-44c3-9a8e-43cd95a51332" providerId="ADAL" clId="{5CC2E6C0-2DE6-4E27-9BE1-341CADECC6E1}" dt="2021-08-23T16:31:42.446" v="5403" actId="700"/>
          <ac:spMkLst>
            <pc:docMk/>
            <pc:sldMk cId="1227076522" sldId="3114"/>
            <ac:spMk id="2" creationId="{460B35C3-9D16-43AF-85C5-7F08BCD42F8D}"/>
          </ac:spMkLst>
        </pc:spChg>
        <pc:spChg chg="del mod ord">
          <ac:chgData name="Filippo Parravicini" userId="8da0a157-2020-44c3-9a8e-43cd95a51332" providerId="ADAL" clId="{5CC2E6C0-2DE6-4E27-9BE1-341CADECC6E1}" dt="2021-08-23T16:31:55.331" v="5404" actId="478"/>
          <ac:spMkLst>
            <pc:docMk/>
            <pc:sldMk cId="1227076522" sldId="3114"/>
            <ac:spMk id="3" creationId="{DE308F63-0F49-4E97-8652-EE876A06A16E}"/>
          </ac:spMkLst>
        </pc:spChg>
        <pc:spChg chg="del mod ord">
          <ac:chgData name="Filippo Parravicini" userId="8da0a157-2020-44c3-9a8e-43cd95a51332" providerId="ADAL" clId="{5CC2E6C0-2DE6-4E27-9BE1-341CADECC6E1}" dt="2021-08-23T16:31:55.331" v="5404" actId="478"/>
          <ac:spMkLst>
            <pc:docMk/>
            <pc:sldMk cId="1227076522" sldId="3114"/>
            <ac:spMk id="4" creationId="{C322934C-59E9-442C-90CF-9C61233F29E9}"/>
          </ac:spMkLst>
        </pc:spChg>
        <pc:spChg chg="del mod ord">
          <ac:chgData name="Filippo Parravicini" userId="8da0a157-2020-44c3-9a8e-43cd95a51332" providerId="ADAL" clId="{5CC2E6C0-2DE6-4E27-9BE1-341CADECC6E1}" dt="2021-08-23T16:31:55.331" v="5404" actId="478"/>
          <ac:spMkLst>
            <pc:docMk/>
            <pc:sldMk cId="1227076522" sldId="3114"/>
            <ac:spMk id="5" creationId="{C712AE25-81F3-421C-84EF-25E5155A2FC7}"/>
          </ac:spMkLst>
        </pc:spChg>
        <pc:picChg chg="del">
          <ac:chgData name="Filippo Parravicini" userId="8da0a157-2020-44c3-9a8e-43cd95a51332" providerId="ADAL" clId="{5CC2E6C0-2DE6-4E27-9BE1-341CADECC6E1}" dt="2021-08-23T16:32:25.299" v="5407" actId="21"/>
          <ac:picMkLst>
            <pc:docMk/>
            <pc:sldMk cId="1227076522" sldId="3114"/>
            <ac:picMk id="11" creationId="{41A3849B-FB53-4382-AB7E-D8E1109C2914}"/>
          </ac:picMkLst>
        </pc:picChg>
      </pc:sldChg>
      <pc:sldChg chg="modSp add del mod chgLayout">
        <pc:chgData name="Filippo Parravicini" userId="8da0a157-2020-44c3-9a8e-43cd95a51332" providerId="ADAL" clId="{5CC2E6C0-2DE6-4E27-9BE1-341CADECC6E1}" dt="2021-08-23T16:33:27.661" v="5423" actId="47"/>
        <pc:sldMkLst>
          <pc:docMk/>
          <pc:sldMk cId="3562356490" sldId="3115"/>
        </pc:sldMkLst>
        <pc:spChg chg="mod ord">
          <ac:chgData name="Filippo Parravicini" userId="8da0a157-2020-44c3-9a8e-43cd95a51332" providerId="ADAL" clId="{5CC2E6C0-2DE6-4E27-9BE1-341CADECC6E1}" dt="2021-08-23T16:31:42.446" v="5403" actId="700"/>
          <ac:spMkLst>
            <pc:docMk/>
            <pc:sldMk cId="3562356490" sldId="3115"/>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3562356490" sldId="3115"/>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3562356490" sldId="3115"/>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3562356490" sldId="3115"/>
            <ac:spMk id="5" creationId="{C712AE25-81F3-421C-84EF-25E5155A2FC7}"/>
          </ac:spMkLst>
        </pc:spChg>
      </pc:sldChg>
      <pc:sldChg chg="delSp modSp add mod chgLayout">
        <pc:chgData name="Filippo Parravicini" userId="8da0a157-2020-44c3-9a8e-43cd95a51332" providerId="ADAL" clId="{5CC2E6C0-2DE6-4E27-9BE1-341CADECC6E1}" dt="2021-08-23T16:42:04.128" v="5718" actId="20577"/>
        <pc:sldMkLst>
          <pc:docMk/>
          <pc:sldMk cId="3038174016" sldId="3116"/>
        </pc:sldMkLst>
        <pc:spChg chg="mod ord">
          <ac:chgData name="Filippo Parravicini" userId="8da0a157-2020-44c3-9a8e-43cd95a51332" providerId="ADAL" clId="{5CC2E6C0-2DE6-4E27-9BE1-341CADECC6E1}" dt="2021-08-23T16:42:04.128" v="5718" actId="20577"/>
          <ac:spMkLst>
            <pc:docMk/>
            <pc:sldMk cId="3038174016" sldId="3116"/>
            <ac:spMk id="2" creationId="{460B35C3-9D16-43AF-85C5-7F08BCD42F8D}"/>
          </ac:spMkLst>
        </pc:spChg>
        <pc:spChg chg="del mod ord">
          <ac:chgData name="Filippo Parravicini" userId="8da0a157-2020-44c3-9a8e-43cd95a51332" providerId="ADAL" clId="{5CC2E6C0-2DE6-4E27-9BE1-341CADECC6E1}" dt="2021-08-23T16:37:20.161" v="5541" actId="478"/>
          <ac:spMkLst>
            <pc:docMk/>
            <pc:sldMk cId="3038174016" sldId="3116"/>
            <ac:spMk id="3" creationId="{DE308F63-0F49-4E97-8652-EE876A06A16E}"/>
          </ac:spMkLst>
        </pc:spChg>
        <pc:spChg chg="del mod ord">
          <ac:chgData name="Filippo Parravicini" userId="8da0a157-2020-44c3-9a8e-43cd95a51332" providerId="ADAL" clId="{5CC2E6C0-2DE6-4E27-9BE1-341CADECC6E1}" dt="2021-08-23T16:37:20.161" v="5541" actId="478"/>
          <ac:spMkLst>
            <pc:docMk/>
            <pc:sldMk cId="3038174016" sldId="3116"/>
            <ac:spMk id="4" creationId="{C322934C-59E9-442C-90CF-9C61233F29E9}"/>
          </ac:spMkLst>
        </pc:spChg>
        <pc:spChg chg="del mod ord">
          <ac:chgData name="Filippo Parravicini" userId="8da0a157-2020-44c3-9a8e-43cd95a51332" providerId="ADAL" clId="{5CC2E6C0-2DE6-4E27-9BE1-341CADECC6E1}" dt="2021-08-23T16:37:20.161" v="5541" actId="478"/>
          <ac:spMkLst>
            <pc:docMk/>
            <pc:sldMk cId="3038174016" sldId="3116"/>
            <ac:spMk id="5" creationId="{C712AE25-81F3-421C-84EF-25E5155A2FC7}"/>
          </ac:spMkLst>
        </pc:spChg>
        <pc:spChg chg="mod">
          <ac:chgData name="Filippo Parravicini" userId="8da0a157-2020-44c3-9a8e-43cd95a51332" providerId="ADAL" clId="{5CC2E6C0-2DE6-4E27-9BE1-341CADECC6E1}" dt="2021-08-23T16:41:48.693" v="5712" actId="20577"/>
          <ac:spMkLst>
            <pc:docMk/>
            <pc:sldMk cId="3038174016" sldId="3116"/>
            <ac:spMk id="11" creationId="{1F4E89F3-7B66-44DB-8001-57A02CAB80A5}"/>
          </ac:spMkLst>
        </pc:spChg>
      </pc:sldChg>
      <pc:sldChg chg="addSp modSp add mod ord">
        <pc:chgData name="Filippo Parravicini" userId="8da0a157-2020-44c3-9a8e-43cd95a51332" providerId="ADAL" clId="{5CC2E6C0-2DE6-4E27-9BE1-341CADECC6E1}" dt="2021-08-23T16:59:06.837" v="6312" actId="113"/>
        <pc:sldMkLst>
          <pc:docMk/>
          <pc:sldMk cId="179677849" sldId="3117"/>
        </pc:sldMkLst>
        <pc:spChg chg="add mod">
          <ac:chgData name="Filippo Parravicini" userId="8da0a157-2020-44c3-9a8e-43cd95a51332" providerId="ADAL" clId="{5CC2E6C0-2DE6-4E27-9BE1-341CADECC6E1}" dt="2021-08-23T16:58:25.067" v="6253" actId="1076"/>
          <ac:spMkLst>
            <pc:docMk/>
            <pc:sldMk cId="179677849" sldId="3117"/>
            <ac:spMk id="3" creationId="{B12FE034-302A-4CB0-85AF-B4CA25A824E3}"/>
          </ac:spMkLst>
        </pc:spChg>
        <pc:spChg chg="add mod">
          <ac:chgData name="Filippo Parravicini" userId="8da0a157-2020-44c3-9a8e-43cd95a51332" providerId="ADAL" clId="{5CC2E6C0-2DE6-4E27-9BE1-341CADECC6E1}" dt="2021-08-23T16:59:06.837" v="6312" actId="113"/>
          <ac:spMkLst>
            <pc:docMk/>
            <pc:sldMk cId="179677849" sldId="3117"/>
            <ac:spMk id="5" creationId="{CFFDDAB9-0F66-46C9-A52E-4417D0A018C1}"/>
          </ac:spMkLst>
        </pc:spChg>
        <pc:spChg chg="mod">
          <ac:chgData name="Filippo Parravicini" userId="8da0a157-2020-44c3-9a8e-43cd95a51332" providerId="ADAL" clId="{5CC2E6C0-2DE6-4E27-9BE1-341CADECC6E1}" dt="2021-08-23T16:58:00.845" v="6246" actId="207"/>
          <ac:spMkLst>
            <pc:docMk/>
            <pc:sldMk cId="179677849" sldId="3117"/>
            <ac:spMk id="12" creationId="{6FBF8CBA-026C-481A-AD98-73436156A384}"/>
          </ac:spMkLst>
        </pc:spChg>
      </pc:sldChg>
      <pc:sldChg chg="new">
        <pc:chgData name="Filippo Parravicini" userId="8da0a157-2020-44c3-9a8e-43cd95a51332" providerId="ADAL" clId="{5CC2E6C0-2DE6-4E27-9BE1-341CADECC6E1}" dt="2021-08-28T01:37:00.651" v="6386" actId="680"/>
        <pc:sldMkLst>
          <pc:docMk/>
          <pc:sldMk cId="4274098224" sldId="3120"/>
        </pc:sldMkLst>
      </pc:sldChg>
    </pc:docChg>
  </pc:docChgLst>
  <pc:docChgLst>
    <pc:chgData name="Giacomo Delcaro" userId="863f645b-2c0e-4137-8059-c682504026b2" providerId="ADAL" clId="{5A4E0B62-E68E-4862-B7B0-E5C0CE18BD33}"/>
    <pc:docChg chg="undo custSel modSld">
      <pc:chgData name="Giacomo Delcaro" userId="863f645b-2c0e-4137-8059-c682504026b2" providerId="ADAL" clId="{5A4E0B62-E68E-4862-B7B0-E5C0CE18BD33}" dt="2021-11-29T22:01:12.200" v="126" actId="20577"/>
      <pc:docMkLst>
        <pc:docMk/>
      </pc:docMkLst>
      <pc:sldChg chg="addSp delSp modSp mod">
        <pc:chgData name="Giacomo Delcaro" userId="863f645b-2c0e-4137-8059-c682504026b2" providerId="ADAL" clId="{5A4E0B62-E68E-4862-B7B0-E5C0CE18BD33}" dt="2021-11-29T21:58:56.418" v="110" actId="9405"/>
        <pc:sldMkLst>
          <pc:docMk/>
          <pc:sldMk cId="671430906" sldId="3111"/>
        </pc:sldMkLst>
        <pc:spChg chg="add mod">
          <ac:chgData name="Giacomo Delcaro" userId="863f645b-2c0e-4137-8059-c682504026b2" providerId="ADAL" clId="{5A4E0B62-E68E-4862-B7B0-E5C0CE18BD33}" dt="2021-11-29T21:06:29.436" v="10" actId="1076"/>
          <ac:spMkLst>
            <pc:docMk/>
            <pc:sldMk cId="671430906" sldId="3111"/>
            <ac:spMk id="6" creationId="{C56FB805-F583-4709-886A-60281944FA33}"/>
          </ac:spMkLst>
        </pc:spChg>
        <pc:spChg chg="add mod">
          <ac:chgData name="Giacomo Delcaro" userId="863f645b-2c0e-4137-8059-c682504026b2" providerId="ADAL" clId="{5A4E0B62-E68E-4862-B7B0-E5C0CE18BD33}" dt="2021-11-29T21:57:24.570" v="94" actId="1076"/>
          <ac:spMkLst>
            <pc:docMk/>
            <pc:sldMk cId="671430906" sldId="3111"/>
            <ac:spMk id="7" creationId="{B2F35B69-E4CE-4AD8-B0D9-9D75709D3287}"/>
          </ac:spMkLst>
        </pc:spChg>
        <pc:spChg chg="add del mod">
          <ac:chgData name="Giacomo Delcaro" userId="863f645b-2c0e-4137-8059-c682504026b2" providerId="ADAL" clId="{5A4E0B62-E68E-4862-B7B0-E5C0CE18BD33}" dt="2021-11-29T21:57:15.189" v="92" actId="478"/>
          <ac:spMkLst>
            <pc:docMk/>
            <pc:sldMk cId="671430906" sldId="3111"/>
            <ac:spMk id="21" creationId="{96566E20-B32B-47D2-BCB6-8548A69BFF81}"/>
          </ac:spMkLst>
        </pc:spChg>
        <pc:grpChg chg="mod">
          <ac:chgData name="Giacomo Delcaro" userId="863f645b-2c0e-4137-8059-c682504026b2" providerId="ADAL" clId="{5A4E0B62-E68E-4862-B7B0-E5C0CE18BD33}" dt="2021-11-29T21:55:54.333" v="54"/>
          <ac:grpSpMkLst>
            <pc:docMk/>
            <pc:sldMk cId="671430906" sldId="3111"/>
            <ac:grpSpMk id="19" creationId="{632F65EC-0C5A-43E8-9533-2237E25A48DA}"/>
          </ac:grpSpMkLst>
        </pc:grpChg>
        <pc:grpChg chg="mod">
          <ac:chgData name="Giacomo Delcaro" userId="863f645b-2c0e-4137-8059-c682504026b2" providerId="ADAL" clId="{5A4E0B62-E68E-4862-B7B0-E5C0CE18BD33}" dt="2021-11-29T21:58:38.948" v="97"/>
          <ac:grpSpMkLst>
            <pc:docMk/>
            <pc:sldMk cId="671430906" sldId="3111"/>
            <ac:grpSpMk id="24" creationId="{6DFAD60A-0F99-4D2F-BB53-4D0B36F8185A}"/>
          </ac:grpSpMkLst>
        </pc:grpChg>
        <pc:grpChg chg="del mod">
          <ac:chgData name="Giacomo Delcaro" userId="863f645b-2c0e-4137-8059-c682504026b2" providerId="ADAL" clId="{5A4E0B62-E68E-4862-B7B0-E5C0CE18BD33}" dt="2021-11-29T21:58:50.621" v="108"/>
          <ac:grpSpMkLst>
            <pc:docMk/>
            <pc:sldMk cId="671430906" sldId="3111"/>
            <ac:grpSpMk id="33" creationId="{2A0633AD-A94F-49E1-81B1-4DF8AF628239}"/>
          </ac:grpSpMkLst>
        </pc:grpChg>
        <pc:grpChg chg="mod">
          <ac:chgData name="Giacomo Delcaro" userId="863f645b-2c0e-4137-8059-c682504026b2" providerId="ADAL" clId="{5A4E0B62-E68E-4862-B7B0-E5C0CE18BD33}" dt="2021-11-29T21:58:48.645" v="106"/>
          <ac:grpSpMkLst>
            <pc:docMk/>
            <pc:sldMk cId="671430906" sldId="3111"/>
            <ac:grpSpMk id="34" creationId="{9B17CEF3-DF2F-4CD9-981A-A6FCC16F660F}"/>
          </ac:grpSpMkLst>
        </pc:grpChg>
        <pc:grpChg chg="mod">
          <ac:chgData name="Giacomo Delcaro" userId="863f645b-2c0e-4137-8059-c682504026b2" providerId="ADAL" clId="{5A4E0B62-E68E-4862-B7B0-E5C0CE18BD33}" dt="2021-11-29T21:58:50.621" v="108"/>
          <ac:grpSpMkLst>
            <pc:docMk/>
            <pc:sldMk cId="671430906" sldId="3111"/>
            <ac:grpSpMk id="36" creationId="{0FE04AD3-B45C-4BFD-8F66-9F9F9D4CA7A1}"/>
          </ac:grpSpMkLst>
        </pc:grpChg>
        <pc:inkChg chg="add">
          <ac:chgData name="Giacomo Delcaro" userId="863f645b-2c0e-4137-8059-c682504026b2" providerId="ADAL" clId="{5A4E0B62-E68E-4862-B7B0-E5C0CE18BD33}" dt="2021-11-29T21:53:46.754" v="45" actId="9405"/>
          <ac:inkMkLst>
            <pc:docMk/>
            <pc:sldMk cId="671430906" sldId="3111"/>
            <ac:inkMk id="9" creationId="{022749A3-6CA7-4CCE-89C7-9876031F21A8}"/>
          </ac:inkMkLst>
        </pc:inkChg>
        <pc:inkChg chg="add">
          <ac:chgData name="Giacomo Delcaro" userId="863f645b-2c0e-4137-8059-c682504026b2" providerId="ADAL" clId="{5A4E0B62-E68E-4862-B7B0-E5C0CE18BD33}" dt="2021-11-29T21:54:03.353" v="46" actId="9405"/>
          <ac:inkMkLst>
            <pc:docMk/>
            <pc:sldMk cId="671430906" sldId="3111"/>
            <ac:inkMk id="11" creationId="{C737125F-6FA4-40DC-9924-06A5A3E075C0}"/>
          </ac:inkMkLst>
        </pc:inkChg>
        <pc:inkChg chg="add del">
          <ac:chgData name="Giacomo Delcaro" userId="863f645b-2c0e-4137-8059-c682504026b2" providerId="ADAL" clId="{5A4E0B62-E68E-4862-B7B0-E5C0CE18BD33}" dt="2021-11-29T21:55:18.930" v="48" actId="9405"/>
          <ac:inkMkLst>
            <pc:docMk/>
            <pc:sldMk cId="671430906" sldId="3111"/>
            <ac:inkMk id="12" creationId="{409926D5-5332-4C56-BF50-3376D01629CD}"/>
          </ac:inkMkLst>
        </pc:inkChg>
        <pc:inkChg chg="add">
          <ac:chgData name="Giacomo Delcaro" userId="863f645b-2c0e-4137-8059-c682504026b2" providerId="ADAL" clId="{5A4E0B62-E68E-4862-B7B0-E5C0CE18BD33}" dt="2021-11-29T21:55:21.201" v="49" actId="9405"/>
          <ac:inkMkLst>
            <pc:docMk/>
            <pc:sldMk cId="671430906" sldId="3111"/>
            <ac:inkMk id="13" creationId="{00ED2186-ABD1-4B2E-A510-89F21D4AAE8B}"/>
          </ac:inkMkLst>
        </pc:inkChg>
        <pc:inkChg chg="add">
          <ac:chgData name="Giacomo Delcaro" userId="863f645b-2c0e-4137-8059-c682504026b2" providerId="ADAL" clId="{5A4E0B62-E68E-4862-B7B0-E5C0CE18BD33}" dt="2021-11-29T21:55:25.114" v="50" actId="9405"/>
          <ac:inkMkLst>
            <pc:docMk/>
            <pc:sldMk cId="671430906" sldId="3111"/>
            <ac:inkMk id="14" creationId="{7A48A804-00BB-47FA-87D2-FE3F4D539AE8}"/>
          </ac:inkMkLst>
        </pc:inkChg>
        <pc:inkChg chg="add mod">
          <ac:chgData name="Giacomo Delcaro" userId="863f645b-2c0e-4137-8059-c682504026b2" providerId="ADAL" clId="{5A4E0B62-E68E-4862-B7B0-E5C0CE18BD33}" dt="2021-11-29T21:55:54.333" v="54"/>
          <ac:inkMkLst>
            <pc:docMk/>
            <pc:sldMk cId="671430906" sldId="3111"/>
            <ac:inkMk id="15" creationId="{8FA3D47E-8538-474A-AA1C-316026374DEA}"/>
          </ac:inkMkLst>
        </pc:inkChg>
        <pc:inkChg chg="add mod">
          <ac:chgData name="Giacomo Delcaro" userId="863f645b-2c0e-4137-8059-c682504026b2" providerId="ADAL" clId="{5A4E0B62-E68E-4862-B7B0-E5C0CE18BD33}" dt="2021-11-29T21:55:54.333" v="54"/>
          <ac:inkMkLst>
            <pc:docMk/>
            <pc:sldMk cId="671430906" sldId="3111"/>
            <ac:inkMk id="16" creationId="{979856AE-0674-443F-A1FE-0933694F8A54}"/>
          </ac:inkMkLst>
        </pc:inkChg>
        <pc:inkChg chg="add mod">
          <ac:chgData name="Giacomo Delcaro" userId="863f645b-2c0e-4137-8059-c682504026b2" providerId="ADAL" clId="{5A4E0B62-E68E-4862-B7B0-E5C0CE18BD33}" dt="2021-11-29T21:55:54.333" v="54"/>
          <ac:inkMkLst>
            <pc:docMk/>
            <pc:sldMk cId="671430906" sldId="3111"/>
            <ac:inkMk id="18" creationId="{8F4733FE-765B-4603-9C19-52D999B76D47}"/>
          </ac:inkMkLst>
        </pc:inkChg>
        <pc:inkChg chg="add del">
          <ac:chgData name="Giacomo Delcaro" userId="863f645b-2c0e-4137-8059-c682504026b2" providerId="ADAL" clId="{5A4E0B62-E68E-4862-B7B0-E5C0CE18BD33}" dt="2021-11-29T21:57:20.308" v="93" actId="478"/>
          <ac:inkMkLst>
            <pc:docMk/>
            <pc:sldMk cId="671430906" sldId="3111"/>
            <ac:inkMk id="20" creationId="{F268477D-3E93-4D49-9E8A-5C692B704203}"/>
          </ac:inkMkLst>
        </pc:inkChg>
        <pc:inkChg chg="add mod">
          <ac:chgData name="Giacomo Delcaro" userId="863f645b-2c0e-4137-8059-c682504026b2" providerId="ADAL" clId="{5A4E0B62-E68E-4862-B7B0-E5C0CE18BD33}" dt="2021-11-29T21:58:38.948" v="97"/>
          <ac:inkMkLst>
            <pc:docMk/>
            <pc:sldMk cId="671430906" sldId="3111"/>
            <ac:inkMk id="22" creationId="{268FA2C7-52AF-4F8A-93C8-0199B2B4DBDA}"/>
          </ac:inkMkLst>
        </pc:inkChg>
        <pc:inkChg chg="add mod">
          <ac:chgData name="Giacomo Delcaro" userId="863f645b-2c0e-4137-8059-c682504026b2" providerId="ADAL" clId="{5A4E0B62-E68E-4862-B7B0-E5C0CE18BD33}" dt="2021-11-29T21:58:38.948" v="97"/>
          <ac:inkMkLst>
            <pc:docMk/>
            <pc:sldMk cId="671430906" sldId="3111"/>
            <ac:inkMk id="23" creationId="{A5F2A02B-9ABF-44FB-AA58-EBA5E220A815}"/>
          </ac:inkMkLst>
        </pc:inkChg>
        <pc:inkChg chg="add mod">
          <ac:chgData name="Giacomo Delcaro" userId="863f645b-2c0e-4137-8059-c682504026b2" providerId="ADAL" clId="{5A4E0B62-E68E-4862-B7B0-E5C0CE18BD33}" dt="2021-11-29T21:58:48.645" v="106"/>
          <ac:inkMkLst>
            <pc:docMk/>
            <pc:sldMk cId="671430906" sldId="3111"/>
            <ac:inkMk id="25" creationId="{4432611A-D28A-4C74-8A33-09F94F5FB59B}"/>
          </ac:inkMkLst>
        </pc:inkChg>
        <pc:inkChg chg="add mod">
          <ac:chgData name="Giacomo Delcaro" userId="863f645b-2c0e-4137-8059-c682504026b2" providerId="ADAL" clId="{5A4E0B62-E68E-4862-B7B0-E5C0CE18BD33}" dt="2021-11-29T21:58:48.645" v="106"/>
          <ac:inkMkLst>
            <pc:docMk/>
            <pc:sldMk cId="671430906" sldId="3111"/>
            <ac:inkMk id="26" creationId="{2C7561BD-8E2F-4A40-B668-1306E9D4EFB6}"/>
          </ac:inkMkLst>
        </pc:inkChg>
        <pc:inkChg chg="add mod">
          <ac:chgData name="Giacomo Delcaro" userId="863f645b-2c0e-4137-8059-c682504026b2" providerId="ADAL" clId="{5A4E0B62-E68E-4862-B7B0-E5C0CE18BD33}" dt="2021-11-29T21:58:48.645" v="106"/>
          <ac:inkMkLst>
            <pc:docMk/>
            <pc:sldMk cId="671430906" sldId="3111"/>
            <ac:inkMk id="27" creationId="{031B35F0-478A-4C09-8080-0A8FB62F263C}"/>
          </ac:inkMkLst>
        </pc:inkChg>
        <pc:inkChg chg="add mod">
          <ac:chgData name="Giacomo Delcaro" userId="863f645b-2c0e-4137-8059-c682504026b2" providerId="ADAL" clId="{5A4E0B62-E68E-4862-B7B0-E5C0CE18BD33}" dt="2021-11-29T21:58:48.645" v="106"/>
          <ac:inkMkLst>
            <pc:docMk/>
            <pc:sldMk cId="671430906" sldId="3111"/>
            <ac:inkMk id="28" creationId="{B0B3C84C-74C2-4088-BE4C-1EA5EA4C464C}"/>
          </ac:inkMkLst>
        </pc:inkChg>
        <pc:inkChg chg="add mod">
          <ac:chgData name="Giacomo Delcaro" userId="863f645b-2c0e-4137-8059-c682504026b2" providerId="ADAL" clId="{5A4E0B62-E68E-4862-B7B0-E5C0CE18BD33}" dt="2021-11-29T21:58:48.645" v="106"/>
          <ac:inkMkLst>
            <pc:docMk/>
            <pc:sldMk cId="671430906" sldId="3111"/>
            <ac:inkMk id="29" creationId="{1CC04DEB-E4F4-4794-A6D8-F599892F1723}"/>
          </ac:inkMkLst>
        </pc:inkChg>
        <pc:inkChg chg="add mod">
          <ac:chgData name="Giacomo Delcaro" userId="863f645b-2c0e-4137-8059-c682504026b2" providerId="ADAL" clId="{5A4E0B62-E68E-4862-B7B0-E5C0CE18BD33}" dt="2021-11-29T21:58:50.621" v="108"/>
          <ac:inkMkLst>
            <pc:docMk/>
            <pc:sldMk cId="671430906" sldId="3111"/>
            <ac:inkMk id="30" creationId="{8C2DEC8C-50E4-4F47-9EB7-0B54C52B7D40}"/>
          </ac:inkMkLst>
        </pc:inkChg>
        <pc:inkChg chg="add mod">
          <ac:chgData name="Giacomo Delcaro" userId="863f645b-2c0e-4137-8059-c682504026b2" providerId="ADAL" clId="{5A4E0B62-E68E-4862-B7B0-E5C0CE18BD33}" dt="2021-11-29T21:58:50.621" v="108"/>
          <ac:inkMkLst>
            <pc:docMk/>
            <pc:sldMk cId="671430906" sldId="3111"/>
            <ac:inkMk id="31" creationId="{6B67F324-7EF1-46DA-8385-E3CFF62003A1}"/>
          </ac:inkMkLst>
        </pc:inkChg>
        <pc:inkChg chg="add mod">
          <ac:chgData name="Giacomo Delcaro" userId="863f645b-2c0e-4137-8059-c682504026b2" providerId="ADAL" clId="{5A4E0B62-E68E-4862-B7B0-E5C0CE18BD33}" dt="2021-11-29T21:58:50.621" v="108"/>
          <ac:inkMkLst>
            <pc:docMk/>
            <pc:sldMk cId="671430906" sldId="3111"/>
            <ac:inkMk id="32" creationId="{65AA3C62-F2D3-4A74-B4DF-5CD7D9963E21}"/>
          </ac:inkMkLst>
        </pc:inkChg>
        <pc:inkChg chg="add mod">
          <ac:chgData name="Giacomo Delcaro" userId="863f645b-2c0e-4137-8059-c682504026b2" providerId="ADAL" clId="{5A4E0B62-E68E-4862-B7B0-E5C0CE18BD33}" dt="2021-11-29T21:58:50.621" v="108"/>
          <ac:inkMkLst>
            <pc:docMk/>
            <pc:sldMk cId="671430906" sldId="3111"/>
            <ac:inkMk id="35" creationId="{C5A1E4C0-C963-4E50-AE98-C1F9F0C1BAB8}"/>
          </ac:inkMkLst>
        </pc:inkChg>
        <pc:inkChg chg="add del">
          <ac:chgData name="Giacomo Delcaro" userId="863f645b-2c0e-4137-8059-c682504026b2" providerId="ADAL" clId="{5A4E0B62-E68E-4862-B7B0-E5C0CE18BD33}" dt="2021-11-29T21:58:56.418" v="110" actId="9405"/>
          <ac:inkMkLst>
            <pc:docMk/>
            <pc:sldMk cId="671430906" sldId="3111"/>
            <ac:inkMk id="37" creationId="{BA549A89-5FC8-44DE-B438-F0907E47A633}"/>
          </ac:inkMkLst>
        </pc:inkChg>
      </pc:sldChg>
      <pc:sldChg chg="addSp delSp modSp mod">
        <pc:chgData name="Giacomo Delcaro" userId="863f645b-2c0e-4137-8059-c682504026b2" providerId="ADAL" clId="{5A4E0B62-E68E-4862-B7B0-E5C0CE18BD33}" dt="2021-11-29T22:00:03.546" v="122" actId="478"/>
        <pc:sldMkLst>
          <pc:docMk/>
          <pc:sldMk cId="2107710728" sldId="3113"/>
        </pc:sldMkLst>
        <pc:spChg chg="mod">
          <ac:chgData name="Giacomo Delcaro" userId="863f645b-2c0e-4137-8059-c682504026b2" providerId="ADAL" clId="{5A4E0B62-E68E-4862-B7B0-E5C0CE18BD33}" dt="2021-11-29T21:59:56.986" v="120" actId="207"/>
          <ac:spMkLst>
            <pc:docMk/>
            <pc:sldMk cId="2107710728" sldId="3113"/>
            <ac:spMk id="7" creationId="{639F51F0-3716-4934-B218-7D04127F7719}"/>
          </ac:spMkLst>
        </pc:spChg>
        <pc:inkChg chg="add del">
          <ac:chgData name="Giacomo Delcaro" userId="863f645b-2c0e-4137-8059-c682504026b2" providerId="ADAL" clId="{5A4E0B62-E68E-4862-B7B0-E5C0CE18BD33}" dt="2021-11-29T22:00:00.427" v="121" actId="478"/>
          <ac:inkMkLst>
            <pc:docMk/>
            <pc:sldMk cId="2107710728" sldId="3113"/>
            <ac:inkMk id="8" creationId="{7AA2A0E1-DA8E-4DE5-A0D2-23E5FA089527}"/>
          </ac:inkMkLst>
        </pc:inkChg>
        <pc:inkChg chg="add del">
          <ac:chgData name="Giacomo Delcaro" userId="863f645b-2c0e-4137-8059-c682504026b2" providerId="ADAL" clId="{5A4E0B62-E68E-4862-B7B0-E5C0CE18BD33}" dt="2021-11-29T22:00:03.546" v="122" actId="478"/>
          <ac:inkMkLst>
            <pc:docMk/>
            <pc:sldMk cId="2107710728" sldId="3113"/>
            <ac:inkMk id="9" creationId="{5A5E9A4C-D5EF-4BDB-B3DD-055A0DC7D1CC}"/>
          </ac:inkMkLst>
        </pc:inkChg>
        <pc:inkChg chg="add del">
          <ac:chgData name="Giacomo Delcaro" userId="863f645b-2c0e-4137-8059-c682504026b2" providerId="ADAL" clId="{5A4E0B62-E68E-4862-B7B0-E5C0CE18BD33}" dt="2021-11-29T21:59:46.861" v="118" actId="9405"/>
          <ac:inkMkLst>
            <pc:docMk/>
            <pc:sldMk cId="2107710728" sldId="3113"/>
            <ac:inkMk id="10" creationId="{64E2DC6B-297D-4A62-B0A9-9B2879C51967}"/>
          </ac:inkMkLst>
        </pc:inkChg>
        <pc:inkChg chg="add del">
          <ac:chgData name="Giacomo Delcaro" userId="863f645b-2c0e-4137-8059-c682504026b2" providerId="ADAL" clId="{5A4E0B62-E68E-4862-B7B0-E5C0CE18BD33}" dt="2021-11-29T21:59:46.547" v="117" actId="9405"/>
          <ac:inkMkLst>
            <pc:docMk/>
            <pc:sldMk cId="2107710728" sldId="3113"/>
            <ac:inkMk id="11" creationId="{832561D7-844F-4380-B597-A8EBFB746A6C}"/>
          </ac:inkMkLst>
        </pc:inkChg>
        <pc:inkChg chg="add del">
          <ac:chgData name="Giacomo Delcaro" userId="863f645b-2c0e-4137-8059-c682504026b2" providerId="ADAL" clId="{5A4E0B62-E68E-4862-B7B0-E5C0CE18BD33}" dt="2021-11-29T21:59:46.278" v="116" actId="9405"/>
          <ac:inkMkLst>
            <pc:docMk/>
            <pc:sldMk cId="2107710728" sldId="3113"/>
            <ac:inkMk id="12" creationId="{90FD4C24-339F-43AB-B7BF-E720791466DE}"/>
          </ac:inkMkLst>
        </pc:inkChg>
      </pc:sldChg>
      <pc:sldChg chg="modSp mod">
        <pc:chgData name="Giacomo Delcaro" userId="863f645b-2c0e-4137-8059-c682504026b2" providerId="ADAL" clId="{5A4E0B62-E68E-4862-B7B0-E5C0CE18BD33}" dt="2021-11-29T22:01:12.200" v="126" actId="20577"/>
        <pc:sldMkLst>
          <pc:docMk/>
          <pc:sldMk cId="1717397521" sldId="3114"/>
        </pc:sldMkLst>
        <pc:spChg chg="mod">
          <ac:chgData name="Giacomo Delcaro" userId="863f645b-2c0e-4137-8059-c682504026b2" providerId="ADAL" clId="{5A4E0B62-E68E-4862-B7B0-E5C0CE18BD33}" dt="2021-11-29T22:01:12.200" v="126" actId="20577"/>
          <ac:spMkLst>
            <pc:docMk/>
            <pc:sldMk cId="1717397521" sldId="3114"/>
            <ac:spMk id="7" creationId="{775D3819-E283-4926-941A-716018C6A96F}"/>
          </ac:spMkLst>
        </pc:spChg>
      </pc:sldChg>
      <pc:sldChg chg="modSp mod">
        <pc:chgData name="Giacomo Delcaro" userId="863f645b-2c0e-4137-8059-c682504026b2" providerId="ADAL" clId="{5A4E0B62-E68E-4862-B7B0-E5C0CE18BD33}" dt="2021-11-29T21:52:39.971" v="44" actId="20577"/>
        <pc:sldMkLst>
          <pc:docMk/>
          <pc:sldMk cId="2052567375" sldId="3139"/>
        </pc:sldMkLst>
        <pc:spChg chg="mod">
          <ac:chgData name="Giacomo Delcaro" userId="863f645b-2c0e-4137-8059-c682504026b2" providerId="ADAL" clId="{5A4E0B62-E68E-4862-B7B0-E5C0CE18BD33}" dt="2021-11-29T21:52:39.971" v="44" actId="20577"/>
          <ac:spMkLst>
            <pc:docMk/>
            <pc:sldMk cId="2052567375" sldId="3139"/>
            <ac:spMk id="12" creationId="{433DB0A2-F947-4BF3-A056-C6C6003A5137}"/>
          </ac:spMkLst>
        </pc:spChg>
      </pc:sldChg>
    </pc:docChg>
  </pc:docChgLst>
  <pc:docChgLst>
    <pc:chgData name="Sergio Matteo Savaresi" userId="S::10149777@polimi.it::44ea726d-fc4b-4f0b-a4e0-ce9caea8febc" providerId="AD" clId="Web-{B8237900-4F06-860D-33E1-B4CB6B18B822}"/>
    <pc:docChg chg="modSld">
      <pc:chgData name="Sergio Matteo Savaresi" userId="S::10149777@polimi.it::44ea726d-fc4b-4f0b-a4e0-ce9caea8febc" providerId="AD" clId="Web-{B8237900-4F06-860D-33E1-B4CB6B18B822}" dt="2021-08-24T07:36:36.771" v="288" actId="20577"/>
      <pc:docMkLst>
        <pc:docMk/>
      </pc:docMkLst>
      <pc:sldChg chg="addSp">
        <pc:chgData name="Sergio Matteo Savaresi" userId="S::10149777@polimi.it::44ea726d-fc4b-4f0b-a4e0-ce9caea8febc" providerId="AD" clId="Web-{B8237900-4F06-860D-33E1-B4CB6B18B822}" dt="2021-08-24T05:46:00.435" v="8"/>
        <pc:sldMkLst>
          <pc:docMk/>
          <pc:sldMk cId="1970397551" sldId="1258"/>
        </pc:sldMkLst>
        <pc:inkChg chg="add">
          <ac:chgData name="Sergio Matteo Savaresi" userId="S::10149777@polimi.it::44ea726d-fc4b-4f0b-a4e0-ce9caea8febc" providerId="AD" clId="Web-{B8237900-4F06-860D-33E1-B4CB6B18B822}" dt="2021-08-24T05:46:00.435" v="8"/>
          <ac:inkMkLst>
            <pc:docMk/>
            <pc:sldMk cId="1970397551" sldId="1258"/>
            <ac:inkMk id="6" creationId="{2A75FE32-B221-4CEB-9420-1C036E4C5B3A}"/>
          </ac:inkMkLst>
        </pc:inkChg>
      </pc:sldChg>
      <pc:sldChg chg="addSp">
        <pc:chgData name="Sergio Matteo Savaresi" userId="S::10149777@polimi.it::44ea726d-fc4b-4f0b-a4e0-ce9caea8febc" providerId="AD" clId="Web-{B8237900-4F06-860D-33E1-B4CB6B18B822}" dt="2021-08-24T05:44:04.555" v="7"/>
        <pc:sldMkLst>
          <pc:docMk/>
          <pc:sldMk cId="3405621857" sldId="3095"/>
        </pc:sldMkLst>
        <pc:inkChg chg="add">
          <ac:chgData name="Sergio Matteo Savaresi" userId="S::10149777@polimi.it::44ea726d-fc4b-4f0b-a4e0-ce9caea8febc" providerId="AD" clId="Web-{B8237900-4F06-860D-33E1-B4CB6B18B822}" dt="2021-08-24T05:44:03.305" v="4"/>
          <ac:inkMkLst>
            <pc:docMk/>
            <pc:sldMk cId="3405621857" sldId="3095"/>
            <ac:inkMk id="3" creationId="{9618B8C4-D800-4FE6-AF8F-9E0DE8F7BBE4}"/>
          </ac:inkMkLst>
        </pc:inkChg>
        <pc:inkChg chg="add">
          <ac:chgData name="Sergio Matteo Savaresi" userId="S::10149777@polimi.it::44ea726d-fc4b-4f0b-a4e0-ce9caea8febc" providerId="AD" clId="Web-{B8237900-4F06-860D-33E1-B4CB6B18B822}" dt="2021-08-24T05:44:03.321" v="5"/>
          <ac:inkMkLst>
            <pc:docMk/>
            <pc:sldMk cId="3405621857" sldId="3095"/>
            <ac:inkMk id="4" creationId="{0B95047D-1333-4644-8AFA-F1F80CC02180}"/>
          </ac:inkMkLst>
        </pc:inkChg>
        <pc:inkChg chg="add">
          <ac:chgData name="Sergio Matteo Savaresi" userId="S::10149777@polimi.it::44ea726d-fc4b-4f0b-a4e0-ce9caea8febc" providerId="AD" clId="Web-{B8237900-4F06-860D-33E1-B4CB6B18B822}" dt="2021-08-24T05:44:04.555" v="6"/>
          <ac:inkMkLst>
            <pc:docMk/>
            <pc:sldMk cId="3405621857" sldId="3095"/>
            <ac:inkMk id="5" creationId="{95B09052-D1B3-4082-B5C6-AA67818BC425}"/>
          </ac:inkMkLst>
        </pc:inkChg>
        <pc:inkChg chg="add">
          <ac:chgData name="Sergio Matteo Savaresi" userId="S::10149777@polimi.it::44ea726d-fc4b-4f0b-a4e0-ce9caea8febc" providerId="AD" clId="Web-{B8237900-4F06-860D-33E1-B4CB6B18B822}" dt="2021-08-24T05:44:04.555" v="7"/>
          <ac:inkMkLst>
            <pc:docMk/>
            <pc:sldMk cId="3405621857" sldId="3095"/>
            <ac:inkMk id="6" creationId="{74355ADA-5FD7-45FA-9B65-341F001F4370}"/>
          </ac:inkMkLst>
        </pc:inkChg>
      </pc:sldChg>
      <pc:sldChg chg="modSp">
        <pc:chgData name="Sergio Matteo Savaresi" userId="S::10149777@polimi.it::44ea726d-fc4b-4f0b-a4e0-ce9caea8febc" providerId="AD" clId="Web-{B8237900-4F06-860D-33E1-B4CB6B18B822}" dt="2021-08-24T05:49:33.785" v="26" actId="14100"/>
        <pc:sldMkLst>
          <pc:docMk/>
          <pc:sldMk cId="3458649674" sldId="3100"/>
        </pc:sldMkLst>
        <pc:spChg chg="mod">
          <ac:chgData name="Sergio Matteo Savaresi" userId="S::10149777@polimi.it::44ea726d-fc4b-4f0b-a4e0-ce9caea8febc" providerId="AD" clId="Web-{B8237900-4F06-860D-33E1-B4CB6B18B822}" dt="2021-08-24T05:49:13.175" v="25" actId="14100"/>
          <ac:spMkLst>
            <pc:docMk/>
            <pc:sldMk cId="3458649674" sldId="3100"/>
            <ac:spMk id="52" creationId="{378F5E96-7090-4290-9332-D7AC0800E569}"/>
          </ac:spMkLst>
        </pc:spChg>
        <pc:spChg chg="mod">
          <ac:chgData name="Sergio Matteo Savaresi" userId="S::10149777@polimi.it::44ea726d-fc4b-4f0b-a4e0-ce9caea8febc" providerId="AD" clId="Web-{B8237900-4F06-860D-33E1-B4CB6B18B822}" dt="2021-08-24T05:49:33.785" v="26" actId="14100"/>
          <ac:spMkLst>
            <pc:docMk/>
            <pc:sldMk cId="3458649674" sldId="3100"/>
            <ac:spMk id="54" creationId="{FF908BA9-3CD5-4D6A-A37B-52828E3DBECB}"/>
          </ac:spMkLst>
        </pc:spChg>
      </pc:sldChg>
      <pc:sldChg chg="modSp">
        <pc:chgData name="Sergio Matteo Savaresi" userId="S::10149777@polimi.it::44ea726d-fc4b-4f0b-a4e0-ce9caea8febc" providerId="AD" clId="Web-{B8237900-4F06-860D-33E1-B4CB6B18B822}" dt="2021-08-24T07:36:36.771" v="288" actId="20577"/>
        <pc:sldMkLst>
          <pc:docMk/>
          <pc:sldMk cId="1000376562" sldId="3101"/>
        </pc:sldMkLst>
        <pc:spChg chg="mod">
          <ac:chgData name="Sergio Matteo Savaresi" userId="S::10149777@polimi.it::44ea726d-fc4b-4f0b-a4e0-ce9caea8febc" providerId="AD" clId="Web-{B8237900-4F06-860D-33E1-B4CB6B18B822}" dt="2021-08-24T07:36:36.771" v="288" actId="20577"/>
          <ac:spMkLst>
            <pc:docMk/>
            <pc:sldMk cId="1000376562" sldId="3101"/>
            <ac:spMk id="8" creationId="{A02AEB68-B366-40D7-9CF1-272999D56027}"/>
          </ac:spMkLst>
        </pc:spChg>
      </pc:sldChg>
      <pc:sldChg chg="addSp delSp">
        <pc:chgData name="Sergio Matteo Savaresi" userId="S::10149777@polimi.it::44ea726d-fc4b-4f0b-a4e0-ce9caea8febc" providerId="AD" clId="Web-{B8237900-4F06-860D-33E1-B4CB6B18B822}" dt="2021-08-24T05:43:31.335" v="3"/>
        <pc:sldMkLst>
          <pc:docMk/>
          <pc:sldMk cId="1579621684" sldId="3107"/>
        </pc:sldMkLst>
        <pc:inkChg chg="add del">
          <ac:chgData name="Sergio Matteo Savaresi" userId="S::10149777@polimi.it::44ea726d-fc4b-4f0b-a4e0-ce9caea8febc" providerId="AD" clId="Web-{B8237900-4F06-860D-33E1-B4CB6B18B822}" dt="2021-08-24T05:43:26.710" v="1"/>
          <ac:inkMkLst>
            <pc:docMk/>
            <pc:sldMk cId="1579621684" sldId="3107"/>
            <ac:inkMk id="3" creationId="{FAE79BFD-C668-4B1A-927A-ADD9D37393A4}"/>
          </ac:inkMkLst>
        </pc:inkChg>
        <pc:inkChg chg="add">
          <ac:chgData name="Sergio Matteo Savaresi" userId="S::10149777@polimi.it::44ea726d-fc4b-4f0b-a4e0-ce9caea8febc" providerId="AD" clId="Web-{B8237900-4F06-860D-33E1-B4CB6B18B822}" dt="2021-08-24T05:43:31.335" v="2"/>
          <ac:inkMkLst>
            <pc:docMk/>
            <pc:sldMk cId="1579621684" sldId="3107"/>
            <ac:inkMk id="7" creationId="{1382EF37-2A53-486D-B1AF-8CB1A45B654F}"/>
          </ac:inkMkLst>
        </pc:inkChg>
        <pc:inkChg chg="add">
          <ac:chgData name="Sergio Matteo Savaresi" userId="S::10149777@polimi.it::44ea726d-fc4b-4f0b-a4e0-ce9caea8febc" providerId="AD" clId="Web-{B8237900-4F06-860D-33E1-B4CB6B18B822}" dt="2021-08-24T05:43:31.335" v="3"/>
          <ac:inkMkLst>
            <pc:docMk/>
            <pc:sldMk cId="1579621684" sldId="3107"/>
            <ac:inkMk id="8" creationId="{7394237C-F3A9-421F-95BA-885C21B2F4BD}"/>
          </ac:inkMkLst>
        </pc:inkChg>
      </pc:sldChg>
      <pc:sldChg chg="addSp">
        <pc:chgData name="Sergio Matteo Savaresi" userId="S::10149777@polimi.it::44ea726d-fc4b-4f0b-a4e0-ce9caea8febc" providerId="AD" clId="Web-{B8237900-4F06-860D-33E1-B4CB6B18B822}" dt="2021-08-24T05:46:32.498" v="10"/>
        <pc:sldMkLst>
          <pc:docMk/>
          <pc:sldMk cId="237693340" sldId="3109"/>
        </pc:sldMkLst>
        <pc:inkChg chg="add">
          <ac:chgData name="Sergio Matteo Savaresi" userId="S::10149777@polimi.it::44ea726d-fc4b-4f0b-a4e0-ce9caea8febc" providerId="AD" clId="Web-{B8237900-4F06-860D-33E1-B4CB6B18B822}" dt="2021-08-24T05:46:31.608" v="9"/>
          <ac:inkMkLst>
            <pc:docMk/>
            <pc:sldMk cId="237693340" sldId="3109"/>
            <ac:inkMk id="3" creationId="{4D62CAAC-3404-41CC-9F9E-732155B3C773}"/>
          </ac:inkMkLst>
        </pc:inkChg>
        <pc:inkChg chg="add">
          <ac:chgData name="Sergio Matteo Savaresi" userId="S::10149777@polimi.it::44ea726d-fc4b-4f0b-a4e0-ce9caea8febc" providerId="AD" clId="Web-{B8237900-4F06-860D-33E1-B4CB6B18B822}" dt="2021-08-24T05:46:32.498" v="10"/>
          <ac:inkMkLst>
            <pc:docMk/>
            <pc:sldMk cId="237693340" sldId="3109"/>
            <ac:inkMk id="5" creationId="{30B2C6C1-FEA2-44ED-85FF-6C12B8F368CF}"/>
          </ac:inkMkLst>
        </pc:inkChg>
      </pc:sldChg>
    </pc:docChg>
  </pc:docChgLst>
  <pc:docChgLst>
    <pc:chgData name="Giacomo Delcaro" userId="863f645b-2c0e-4137-8059-c682504026b2" providerId="ADAL" clId="{5590FEEE-687F-4CA4-B4B8-B4F8545014BC}"/>
    <pc:docChg chg="undo custSel addSld delSld modSld sldOrd modMainMaster modSection">
      <pc:chgData name="Giacomo Delcaro" userId="863f645b-2c0e-4137-8059-c682504026b2" providerId="ADAL" clId="{5590FEEE-687F-4CA4-B4B8-B4F8545014BC}" dt="2021-12-22T10:55:34.252" v="21131"/>
      <pc:docMkLst>
        <pc:docMk/>
      </pc:docMkLst>
      <pc:sldChg chg="addSp delSp modSp mod">
        <pc:chgData name="Giacomo Delcaro" userId="863f645b-2c0e-4137-8059-c682504026b2" providerId="ADAL" clId="{5590FEEE-687F-4CA4-B4B8-B4F8545014BC}" dt="2021-12-21T09:56:38.918" v="18845" actId="478"/>
        <pc:sldMkLst>
          <pc:docMk/>
          <pc:sldMk cId="727411668" sldId="320"/>
        </pc:sldMkLst>
        <pc:picChg chg="add del mod">
          <ac:chgData name="Giacomo Delcaro" userId="863f645b-2c0e-4137-8059-c682504026b2" providerId="ADAL" clId="{5590FEEE-687F-4CA4-B4B8-B4F8545014BC}" dt="2021-12-21T09:56:38.918" v="18845" actId="478"/>
          <ac:picMkLst>
            <pc:docMk/>
            <pc:sldMk cId="727411668" sldId="320"/>
            <ac:picMk id="8" creationId="{127CEA22-2E1C-4DF9-9CBA-017B95984645}"/>
          </ac:picMkLst>
        </pc:picChg>
      </pc:sldChg>
      <pc:sldChg chg="del">
        <pc:chgData name="Giacomo Delcaro" userId="863f645b-2c0e-4137-8059-c682504026b2" providerId="ADAL" clId="{5590FEEE-687F-4CA4-B4B8-B4F8545014BC}" dt="2021-12-10T14:28:27.605" v="3993" actId="2696"/>
        <pc:sldMkLst>
          <pc:docMk/>
          <pc:sldMk cId="1689041109" sldId="3106"/>
        </pc:sldMkLst>
      </pc:sldChg>
      <pc:sldChg chg="modSp del mod ord">
        <pc:chgData name="Giacomo Delcaro" userId="863f645b-2c0e-4137-8059-c682504026b2" providerId="ADAL" clId="{5590FEEE-687F-4CA4-B4B8-B4F8545014BC}" dt="2021-12-21T10:02:45.355" v="19059" actId="2696"/>
        <pc:sldMkLst>
          <pc:docMk/>
          <pc:sldMk cId="3197879472" sldId="3108"/>
        </pc:sldMkLst>
        <pc:picChg chg="mod">
          <ac:chgData name="Giacomo Delcaro" userId="863f645b-2c0e-4137-8059-c682504026b2" providerId="ADAL" clId="{5590FEEE-687F-4CA4-B4B8-B4F8545014BC}" dt="2021-12-21T09:55:13.969" v="18833" actId="207"/>
          <ac:picMkLst>
            <pc:docMk/>
            <pc:sldMk cId="3197879472" sldId="3108"/>
            <ac:picMk id="9" creationId="{80DD2DB5-51AA-488F-9B45-D50A70850C62}"/>
          </ac:picMkLst>
        </pc:picChg>
      </pc:sldChg>
      <pc:sldChg chg="modSp mod">
        <pc:chgData name="Giacomo Delcaro" userId="863f645b-2c0e-4137-8059-c682504026b2" providerId="ADAL" clId="{5590FEEE-687F-4CA4-B4B8-B4F8545014BC}" dt="2021-12-16T17:38:12.800" v="14585" actId="113"/>
        <pc:sldMkLst>
          <pc:docMk/>
          <pc:sldMk cId="1783181684" sldId="3110"/>
        </pc:sldMkLst>
        <pc:spChg chg="mod">
          <ac:chgData name="Giacomo Delcaro" userId="863f645b-2c0e-4137-8059-c682504026b2" providerId="ADAL" clId="{5590FEEE-687F-4CA4-B4B8-B4F8545014BC}" dt="2021-12-16T17:37:00.042" v="14575" actId="20577"/>
          <ac:spMkLst>
            <pc:docMk/>
            <pc:sldMk cId="1783181684" sldId="3110"/>
            <ac:spMk id="2" creationId="{A539CB5F-C53C-4684-9E5D-45BE31BA5D65}"/>
          </ac:spMkLst>
        </pc:spChg>
        <pc:spChg chg="mod">
          <ac:chgData name="Giacomo Delcaro" userId="863f645b-2c0e-4137-8059-c682504026b2" providerId="ADAL" clId="{5590FEEE-687F-4CA4-B4B8-B4F8545014BC}" dt="2021-12-16T17:38:12.800" v="14585" actId="113"/>
          <ac:spMkLst>
            <pc:docMk/>
            <pc:sldMk cId="1783181684" sldId="3110"/>
            <ac:spMk id="7" creationId="{C0D8EAE1-C89E-4BC8-AE8D-4853008FBF91}"/>
          </ac:spMkLst>
        </pc:spChg>
        <pc:grpChg chg="mod">
          <ac:chgData name="Giacomo Delcaro" userId="863f645b-2c0e-4137-8059-c682504026b2" providerId="ADAL" clId="{5590FEEE-687F-4CA4-B4B8-B4F8545014BC}" dt="2021-12-16T07:57:51.757" v="12532" actId="1076"/>
          <ac:grpSpMkLst>
            <pc:docMk/>
            <pc:sldMk cId="1783181684" sldId="3110"/>
            <ac:grpSpMk id="42" creationId="{E4396BE9-81F6-4D4F-B602-AD09C89B3444}"/>
          </ac:grpSpMkLst>
        </pc:grpChg>
      </pc:sldChg>
      <pc:sldChg chg="addSp modSp mod">
        <pc:chgData name="Giacomo Delcaro" userId="863f645b-2c0e-4137-8059-c682504026b2" providerId="ADAL" clId="{5590FEEE-687F-4CA4-B4B8-B4F8545014BC}" dt="2021-12-16T17:46:03.626" v="14634" actId="1076"/>
        <pc:sldMkLst>
          <pc:docMk/>
          <pc:sldMk cId="671430906" sldId="3111"/>
        </pc:sldMkLst>
        <pc:spChg chg="mod">
          <ac:chgData name="Giacomo Delcaro" userId="863f645b-2c0e-4137-8059-c682504026b2" providerId="ADAL" clId="{5590FEEE-687F-4CA4-B4B8-B4F8545014BC}" dt="2021-12-16T17:45:22.603" v="14632" actId="1076"/>
          <ac:spMkLst>
            <pc:docMk/>
            <pc:sldMk cId="671430906" sldId="3111"/>
            <ac:spMk id="7" creationId="{08D3C120-E0EB-4748-9DC5-8FC87EBDEA98}"/>
          </ac:spMkLst>
        </pc:spChg>
        <pc:spChg chg="add mod">
          <ac:chgData name="Giacomo Delcaro" userId="863f645b-2c0e-4137-8059-c682504026b2" providerId="ADAL" clId="{5590FEEE-687F-4CA4-B4B8-B4F8545014BC}" dt="2021-12-16T17:45:08.801" v="14627" actId="207"/>
          <ac:spMkLst>
            <pc:docMk/>
            <pc:sldMk cId="671430906" sldId="3111"/>
            <ac:spMk id="8" creationId="{EA89D1EE-3521-4609-888C-1732BDF7689B}"/>
          </ac:spMkLst>
        </pc:spChg>
        <pc:spChg chg="mod ord">
          <ac:chgData name="Giacomo Delcaro" userId="863f645b-2c0e-4137-8059-c682504026b2" providerId="ADAL" clId="{5590FEEE-687F-4CA4-B4B8-B4F8545014BC}" dt="2021-12-16T17:44:49.024" v="14622" actId="164"/>
          <ac:spMkLst>
            <pc:docMk/>
            <pc:sldMk cId="671430906" sldId="3111"/>
            <ac:spMk id="10" creationId="{701C4AE6-C06D-4253-A941-D8FE3C3E68C2}"/>
          </ac:spMkLst>
        </pc:spChg>
        <pc:grpChg chg="add mod ord">
          <ac:chgData name="Giacomo Delcaro" userId="863f645b-2c0e-4137-8059-c682504026b2" providerId="ADAL" clId="{5590FEEE-687F-4CA4-B4B8-B4F8545014BC}" dt="2021-12-16T17:46:03.626" v="14634" actId="1076"/>
          <ac:grpSpMkLst>
            <pc:docMk/>
            <pc:sldMk cId="671430906" sldId="3111"/>
            <ac:grpSpMk id="6" creationId="{33E2F0CB-2C33-4752-9FE5-4162C8AC2A2A}"/>
          </ac:grpSpMkLst>
        </pc:grpChg>
        <pc:picChg chg="add mod modCrop">
          <ac:chgData name="Giacomo Delcaro" userId="863f645b-2c0e-4137-8059-c682504026b2" providerId="ADAL" clId="{5590FEEE-687F-4CA4-B4B8-B4F8545014BC}" dt="2021-12-16T17:44:49.024" v="14622" actId="164"/>
          <ac:picMkLst>
            <pc:docMk/>
            <pc:sldMk cId="671430906" sldId="3111"/>
            <ac:picMk id="9" creationId="{3ABF3B6E-451A-4854-BDAA-C0D9492C1539}"/>
          </ac:picMkLst>
        </pc:picChg>
        <pc:picChg chg="mod modCrop">
          <ac:chgData name="Giacomo Delcaro" userId="863f645b-2c0e-4137-8059-c682504026b2" providerId="ADAL" clId="{5590FEEE-687F-4CA4-B4B8-B4F8545014BC}" dt="2021-12-16T17:43:45.789" v="14610" actId="732"/>
          <ac:picMkLst>
            <pc:docMk/>
            <pc:sldMk cId="671430906" sldId="3111"/>
            <ac:picMk id="20" creationId="{2E7BB74A-6B8C-45E6-A735-1708080154EE}"/>
          </ac:picMkLst>
        </pc:picChg>
      </pc:sldChg>
      <pc:sldChg chg="modSp del mod ord modShow">
        <pc:chgData name="Giacomo Delcaro" userId="863f645b-2c0e-4137-8059-c682504026b2" providerId="ADAL" clId="{5590FEEE-687F-4CA4-B4B8-B4F8545014BC}" dt="2021-12-16T09:18:11.790" v="14462" actId="2696"/>
        <pc:sldMkLst>
          <pc:docMk/>
          <pc:sldMk cId="2218720960" sldId="3112"/>
        </pc:sldMkLst>
        <pc:spChg chg="mod">
          <ac:chgData name="Giacomo Delcaro" userId="863f645b-2c0e-4137-8059-c682504026b2" providerId="ADAL" clId="{5590FEEE-687F-4CA4-B4B8-B4F8545014BC}" dt="2021-12-16T08:13:12.118" v="13067" actId="20577"/>
          <ac:spMkLst>
            <pc:docMk/>
            <pc:sldMk cId="2218720960" sldId="3112"/>
            <ac:spMk id="2" creationId="{B1C259E8-5EFF-4EAF-944B-D4EB47BE74CB}"/>
          </ac:spMkLst>
        </pc:spChg>
        <pc:picChg chg="mod">
          <ac:chgData name="Giacomo Delcaro" userId="863f645b-2c0e-4137-8059-c682504026b2" providerId="ADAL" clId="{5590FEEE-687F-4CA4-B4B8-B4F8545014BC}" dt="2021-12-16T09:09:07.104" v="14325" actId="14100"/>
          <ac:picMkLst>
            <pc:docMk/>
            <pc:sldMk cId="2218720960" sldId="3112"/>
            <ac:picMk id="6" creationId="{2EC9523E-73DA-44B7-AD40-770329DC0D11}"/>
          </ac:picMkLst>
        </pc:picChg>
      </pc:sldChg>
      <pc:sldChg chg="delSp modSp del mod modShow">
        <pc:chgData name="Giacomo Delcaro" userId="863f645b-2c0e-4137-8059-c682504026b2" providerId="ADAL" clId="{5590FEEE-687F-4CA4-B4B8-B4F8545014BC}" dt="2021-12-16T18:34:57.545" v="14761" actId="2696"/>
        <pc:sldMkLst>
          <pc:docMk/>
          <pc:sldMk cId="2107710728" sldId="3113"/>
        </pc:sldMkLst>
        <pc:spChg chg="mod">
          <ac:chgData name="Giacomo Delcaro" userId="863f645b-2c0e-4137-8059-c682504026b2" providerId="ADAL" clId="{5590FEEE-687F-4CA4-B4B8-B4F8545014BC}" dt="2021-12-16T18:11:10.771" v="14680" actId="20577"/>
          <ac:spMkLst>
            <pc:docMk/>
            <pc:sldMk cId="2107710728" sldId="3113"/>
            <ac:spMk id="6" creationId="{09D75BA4-E4A9-4841-876E-49DC6FF61072}"/>
          </ac:spMkLst>
        </pc:spChg>
        <pc:spChg chg="del">
          <ac:chgData name="Giacomo Delcaro" userId="863f645b-2c0e-4137-8059-c682504026b2" providerId="ADAL" clId="{5590FEEE-687F-4CA4-B4B8-B4F8545014BC}" dt="2021-12-10T14:05:33.019" v="1668" actId="478"/>
          <ac:spMkLst>
            <pc:docMk/>
            <pc:sldMk cId="2107710728" sldId="3113"/>
            <ac:spMk id="7" creationId="{639F51F0-3716-4934-B218-7D04127F7719}"/>
          </ac:spMkLst>
        </pc:spChg>
      </pc:sldChg>
      <pc:sldChg chg="delSp modSp mod">
        <pc:chgData name="Giacomo Delcaro" userId="863f645b-2c0e-4137-8059-c682504026b2" providerId="ADAL" clId="{5590FEEE-687F-4CA4-B4B8-B4F8545014BC}" dt="2021-12-16T17:54:55.724" v="14647" actId="20577"/>
        <pc:sldMkLst>
          <pc:docMk/>
          <pc:sldMk cId="1717397521" sldId="3114"/>
        </pc:sldMkLst>
        <pc:spChg chg="mod">
          <ac:chgData name="Giacomo Delcaro" userId="863f645b-2c0e-4137-8059-c682504026b2" providerId="ADAL" clId="{5590FEEE-687F-4CA4-B4B8-B4F8545014BC}" dt="2021-12-16T17:54:55.724" v="14647" actId="20577"/>
          <ac:spMkLst>
            <pc:docMk/>
            <pc:sldMk cId="1717397521" sldId="3114"/>
            <ac:spMk id="6" creationId="{F013D545-AA80-487C-9B34-99530238B46A}"/>
          </ac:spMkLst>
        </pc:spChg>
        <pc:spChg chg="del mod">
          <ac:chgData name="Giacomo Delcaro" userId="863f645b-2c0e-4137-8059-c682504026b2" providerId="ADAL" clId="{5590FEEE-687F-4CA4-B4B8-B4F8545014BC}" dt="2021-12-10T14:25:22.764" v="3902" actId="478"/>
          <ac:spMkLst>
            <pc:docMk/>
            <pc:sldMk cId="1717397521" sldId="3114"/>
            <ac:spMk id="7" creationId="{775D3819-E283-4926-941A-716018C6A96F}"/>
          </ac:spMkLst>
        </pc:spChg>
      </pc:sldChg>
      <pc:sldChg chg="modSp mod">
        <pc:chgData name="Giacomo Delcaro" userId="863f645b-2c0e-4137-8059-c682504026b2" providerId="ADAL" clId="{5590FEEE-687F-4CA4-B4B8-B4F8545014BC}" dt="2021-12-16T07:38:46.246" v="12052" actId="113"/>
        <pc:sldMkLst>
          <pc:docMk/>
          <pc:sldMk cId="3615339423" sldId="3115"/>
        </pc:sldMkLst>
        <pc:spChg chg="mod">
          <ac:chgData name="Giacomo Delcaro" userId="863f645b-2c0e-4137-8059-c682504026b2" providerId="ADAL" clId="{5590FEEE-687F-4CA4-B4B8-B4F8545014BC}" dt="2021-12-16T07:38:46.246" v="12052" actId="113"/>
          <ac:spMkLst>
            <pc:docMk/>
            <pc:sldMk cId="3615339423" sldId="3115"/>
            <ac:spMk id="6" creationId="{DA240782-D998-4846-9C5C-47CDBC589C37}"/>
          </ac:spMkLst>
        </pc:spChg>
      </pc:sldChg>
      <pc:sldChg chg="modSp mod">
        <pc:chgData name="Giacomo Delcaro" userId="863f645b-2c0e-4137-8059-c682504026b2" providerId="ADAL" clId="{5590FEEE-687F-4CA4-B4B8-B4F8545014BC}" dt="2021-12-16T17:55:49.318" v="14654" actId="20577"/>
        <pc:sldMkLst>
          <pc:docMk/>
          <pc:sldMk cId="3927890985" sldId="3116"/>
        </pc:sldMkLst>
        <pc:spChg chg="mod">
          <ac:chgData name="Giacomo Delcaro" userId="863f645b-2c0e-4137-8059-c682504026b2" providerId="ADAL" clId="{5590FEEE-687F-4CA4-B4B8-B4F8545014BC}" dt="2021-12-16T17:55:49.318" v="14654" actId="20577"/>
          <ac:spMkLst>
            <pc:docMk/>
            <pc:sldMk cId="3927890985" sldId="3116"/>
            <ac:spMk id="6" creationId="{6871F31D-62B2-43DE-9B98-2A11974B069C}"/>
          </ac:spMkLst>
        </pc:spChg>
      </pc:sldChg>
      <pc:sldChg chg="modSp mod">
        <pc:chgData name="Giacomo Delcaro" userId="863f645b-2c0e-4137-8059-c682504026b2" providerId="ADAL" clId="{5590FEEE-687F-4CA4-B4B8-B4F8545014BC}" dt="2021-12-21T08:24:29.910" v="15368" actId="207"/>
        <pc:sldMkLst>
          <pc:docMk/>
          <pc:sldMk cId="1212066235" sldId="3118"/>
        </pc:sldMkLst>
        <pc:graphicFrameChg chg="mod modGraphic">
          <ac:chgData name="Giacomo Delcaro" userId="863f645b-2c0e-4137-8059-c682504026b2" providerId="ADAL" clId="{5590FEEE-687F-4CA4-B4B8-B4F8545014BC}" dt="2021-12-21T08:24:29.910" v="15368" actId="207"/>
          <ac:graphicFrameMkLst>
            <pc:docMk/>
            <pc:sldMk cId="1212066235" sldId="3118"/>
            <ac:graphicFrameMk id="8" creationId="{D397FC70-296A-496D-B03C-44B70B13C1AF}"/>
          </ac:graphicFrameMkLst>
        </pc:graphicFrameChg>
      </pc:sldChg>
      <pc:sldChg chg="addSp modSp mod">
        <pc:chgData name="Giacomo Delcaro" userId="863f645b-2c0e-4137-8059-c682504026b2" providerId="ADAL" clId="{5590FEEE-687F-4CA4-B4B8-B4F8545014BC}" dt="2021-12-21T08:20:25.106" v="15363" actId="1076"/>
        <pc:sldMkLst>
          <pc:docMk/>
          <pc:sldMk cId="3304283516" sldId="3119"/>
        </pc:sldMkLst>
        <pc:spChg chg="mod">
          <ac:chgData name="Giacomo Delcaro" userId="863f645b-2c0e-4137-8059-c682504026b2" providerId="ADAL" clId="{5590FEEE-687F-4CA4-B4B8-B4F8545014BC}" dt="2021-12-21T08:18:57.995" v="15322" actId="1076"/>
          <ac:spMkLst>
            <pc:docMk/>
            <pc:sldMk cId="3304283516" sldId="3119"/>
            <ac:spMk id="7" creationId="{A27C2D15-36ED-4BC3-A909-967C485DCE3D}"/>
          </ac:spMkLst>
        </pc:spChg>
        <pc:spChg chg="add mod">
          <ac:chgData name="Giacomo Delcaro" userId="863f645b-2c0e-4137-8059-c682504026b2" providerId="ADAL" clId="{5590FEEE-687F-4CA4-B4B8-B4F8545014BC}" dt="2021-12-21T08:20:25.106" v="15363" actId="1076"/>
          <ac:spMkLst>
            <pc:docMk/>
            <pc:sldMk cId="3304283516" sldId="3119"/>
            <ac:spMk id="10" creationId="{F4111793-FC81-48DE-A912-082D00C0DA47}"/>
          </ac:spMkLst>
        </pc:spChg>
        <pc:spChg chg="mod">
          <ac:chgData name="Giacomo Delcaro" userId="863f645b-2c0e-4137-8059-c682504026b2" providerId="ADAL" clId="{5590FEEE-687F-4CA4-B4B8-B4F8545014BC}" dt="2021-12-21T08:18:57.995" v="15322" actId="1076"/>
          <ac:spMkLst>
            <pc:docMk/>
            <pc:sldMk cId="3304283516" sldId="3119"/>
            <ac:spMk id="14" creationId="{9135F6B0-B7F5-41D1-84A5-70809BE3FE5C}"/>
          </ac:spMkLst>
        </pc:spChg>
        <pc:graphicFrameChg chg="mod modGraphic">
          <ac:chgData name="Giacomo Delcaro" userId="863f645b-2c0e-4137-8059-c682504026b2" providerId="ADAL" clId="{5590FEEE-687F-4CA4-B4B8-B4F8545014BC}" dt="2021-12-21T08:18:57.995" v="15322" actId="1076"/>
          <ac:graphicFrameMkLst>
            <pc:docMk/>
            <pc:sldMk cId="3304283516" sldId="3119"/>
            <ac:graphicFrameMk id="6" creationId="{CCB45D19-EF84-4AF2-93C2-6F37AFEE87F3}"/>
          </ac:graphicFrameMkLst>
        </pc:graphicFrameChg>
        <pc:graphicFrameChg chg="mod modGraphic">
          <ac:chgData name="Giacomo Delcaro" userId="863f645b-2c0e-4137-8059-c682504026b2" providerId="ADAL" clId="{5590FEEE-687F-4CA4-B4B8-B4F8545014BC}" dt="2021-12-21T08:18:57.995" v="15322" actId="1076"/>
          <ac:graphicFrameMkLst>
            <pc:docMk/>
            <pc:sldMk cId="3304283516" sldId="3119"/>
            <ac:graphicFrameMk id="12" creationId="{AD1C1A3C-22D0-4783-892E-D5379E0C9369}"/>
          </ac:graphicFrameMkLst>
        </pc:graphicFrameChg>
        <pc:graphicFrameChg chg="mod modGraphic">
          <ac:chgData name="Giacomo Delcaro" userId="863f645b-2c0e-4137-8059-c682504026b2" providerId="ADAL" clId="{5590FEEE-687F-4CA4-B4B8-B4F8545014BC}" dt="2021-12-21T08:18:57.995" v="15322" actId="1076"/>
          <ac:graphicFrameMkLst>
            <pc:docMk/>
            <pc:sldMk cId="3304283516" sldId="3119"/>
            <ac:graphicFrameMk id="13" creationId="{00E36873-08ED-477A-BAA9-7DFA55753AC8}"/>
          </ac:graphicFrameMkLst>
        </pc:graphicFrameChg>
        <pc:cxnChg chg="add mod">
          <ac:chgData name="Giacomo Delcaro" userId="863f645b-2c0e-4137-8059-c682504026b2" providerId="ADAL" clId="{5590FEEE-687F-4CA4-B4B8-B4F8545014BC}" dt="2021-12-21T08:18:57.995" v="15322" actId="1076"/>
          <ac:cxnSpMkLst>
            <pc:docMk/>
            <pc:sldMk cId="3304283516" sldId="3119"/>
            <ac:cxnSpMk id="9" creationId="{25B24FB8-F0C5-4668-AE0F-6B6B6FE4937D}"/>
          </ac:cxnSpMkLst>
        </pc:cxnChg>
        <pc:cxnChg chg="mod">
          <ac:chgData name="Giacomo Delcaro" userId="863f645b-2c0e-4137-8059-c682504026b2" providerId="ADAL" clId="{5590FEEE-687F-4CA4-B4B8-B4F8545014BC}" dt="2021-12-21T08:18:57.995" v="15322" actId="1076"/>
          <ac:cxnSpMkLst>
            <pc:docMk/>
            <pc:sldMk cId="3304283516" sldId="3119"/>
            <ac:cxnSpMk id="15" creationId="{6EB7CFB1-A6C2-48C7-A848-E568D247DDA7}"/>
          </ac:cxnSpMkLst>
        </pc:cxnChg>
      </pc:sldChg>
      <pc:sldChg chg="addSp delSp modSp mod">
        <pc:chgData name="Giacomo Delcaro" userId="863f645b-2c0e-4137-8059-c682504026b2" providerId="ADAL" clId="{5590FEEE-687F-4CA4-B4B8-B4F8545014BC}" dt="2021-12-21T09:08:17.676" v="15861" actId="1076"/>
        <pc:sldMkLst>
          <pc:docMk/>
          <pc:sldMk cId="3594178291" sldId="3120"/>
        </pc:sldMkLst>
        <pc:spChg chg="mod">
          <ac:chgData name="Giacomo Delcaro" userId="863f645b-2c0e-4137-8059-c682504026b2" providerId="ADAL" clId="{5590FEEE-687F-4CA4-B4B8-B4F8545014BC}" dt="2021-12-21T09:08:17.676" v="15861" actId="1076"/>
          <ac:spMkLst>
            <pc:docMk/>
            <pc:sldMk cId="3594178291" sldId="3120"/>
            <ac:spMk id="7" creationId="{705218AB-D837-4AC7-AEDD-22CEC15A7DD5}"/>
          </ac:spMkLst>
        </pc:spChg>
        <pc:spChg chg="mod">
          <ac:chgData name="Giacomo Delcaro" userId="863f645b-2c0e-4137-8059-c682504026b2" providerId="ADAL" clId="{5590FEEE-687F-4CA4-B4B8-B4F8545014BC}" dt="2021-12-21T08:27:33.748" v="15643" actId="20577"/>
          <ac:spMkLst>
            <pc:docMk/>
            <pc:sldMk cId="3594178291" sldId="3120"/>
            <ac:spMk id="8" creationId="{9EADBAD1-BF11-4A9E-8BCD-A05AFBA849D8}"/>
          </ac:spMkLst>
        </pc:spChg>
        <pc:spChg chg="add del mod">
          <ac:chgData name="Giacomo Delcaro" userId="863f645b-2c0e-4137-8059-c682504026b2" providerId="ADAL" clId="{5590FEEE-687F-4CA4-B4B8-B4F8545014BC}" dt="2021-12-21T08:24:57.743" v="15370" actId="478"/>
          <ac:spMkLst>
            <pc:docMk/>
            <pc:sldMk cId="3594178291" sldId="3120"/>
            <ac:spMk id="10" creationId="{52A56530-9104-4BEB-B604-DCD91FCA4A45}"/>
          </ac:spMkLst>
        </pc:spChg>
        <pc:graphicFrameChg chg="mod">
          <ac:chgData name="Giacomo Delcaro" userId="863f645b-2c0e-4137-8059-c682504026b2" providerId="ADAL" clId="{5590FEEE-687F-4CA4-B4B8-B4F8545014BC}" dt="2021-12-21T08:24:14.809" v="15366" actId="1076"/>
          <ac:graphicFrameMkLst>
            <pc:docMk/>
            <pc:sldMk cId="3594178291" sldId="3120"/>
            <ac:graphicFrameMk id="6" creationId="{8985FFC4-2BB3-412C-808C-5FA73C2D4CD8}"/>
          </ac:graphicFrameMkLst>
        </pc:graphicFrameChg>
        <pc:graphicFrameChg chg="mod modGraphic">
          <ac:chgData name="Giacomo Delcaro" userId="863f645b-2c0e-4137-8059-c682504026b2" providerId="ADAL" clId="{5590FEEE-687F-4CA4-B4B8-B4F8545014BC}" dt="2021-12-21T08:43:14.189" v="15665" actId="1076"/>
          <ac:graphicFrameMkLst>
            <pc:docMk/>
            <pc:sldMk cId="3594178291" sldId="3120"/>
            <ac:graphicFrameMk id="9" creationId="{F28740E0-F904-4CB8-A09D-836BB1CC2C83}"/>
          </ac:graphicFrameMkLst>
        </pc:graphicFrameChg>
      </pc:sldChg>
      <pc:sldChg chg="modSp mod">
        <pc:chgData name="Giacomo Delcaro" userId="863f645b-2c0e-4137-8059-c682504026b2" providerId="ADAL" clId="{5590FEEE-687F-4CA4-B4B8-B4F8545014BC}" dt="2021-12-21T09:04:59.214" v="15848" actId="790"/>
        <pc:sldMkLst>
          <pc:docMk/>
          <pc:sldMk cId="3760170015" sldId="3121"/>
        </pc:sldMkLst>
        <pc:spChg chg="mod">
          <ac:chgData name="Giacomo Delcaro" userId="863f645b-2c0e-4137-8059-c682504026b2" providerId="ADAL" clId="{5590FEEE-687F-4CA4-B4B8-B4F8545014BC}" dt="2021-12-21T08:44:02.585" v="15676" actId="20577"/>
          <ac:spMkLst>
            <pc:docMk/>
            <pc:sldMk cId="3760170015" sldId="3121"/>
            <ac:spMk id="7" creationId="{F36FE29F-BD88-41BE-BB20-06D916FF681A}"/>
          </ac:spMkLst>
        </pc:spChg>
        <pc:graphicFrameChg chg="mod modGraphic">
          <ac:chgData name="Giacomo Delcaro" userId="863f645b-2c0e-4137-8059-c682504026b2" providerId="ADAL" clId="{5590FEEE-687F-4CA4-B4B8-B4F8545014BC}" dt="2021-12-21T09:04:59.214" v="15848" actId="790"/>
          <ac:graphicFrameMkLst>
            <pc:docMk/>
            <pc:sldMk cId="3760170015" sldId="3121"/>
            <ac:graphicFrameMk id="8" creationId="{086DFBDC-6CC9-4FD7-B5B9-B346BE34285F}"/>
          </ac:graphicFrameMkLst>
        </pc:graphicFrameChg>
      </pc:sldChg>
      <pc:sldChg chg="modSp mod">
        <pc:chgData name="Giacomo Delcaro" userId="863f645b-2c0e-4137-8059-c682504026b2" providerId="ADAL" clId="{5590FEEE-687F-4CA4-B4B8-B4F8545014BC}" dt="2021-12-22T10:54:23.082" v="21124" actId="20577"/>
        <pc:sldMkLst>
          <pc:docMk/>
          <pc:sldMk cId="1419092278" sldId="3122"/>
        </pc:sldMkLst>
        <pc:spChg chg="mod">
          <ac:chgData name="Giacomo Delcaro" userId="863f645b-2c0e-4137-8059-c682504026b2" providerId="ADAL" clId="{5590FEEE-687F-4CA4-B4B8-B4F8545014BC}" dt="2021-12-22T10:54:23.082" v="21124" actId="20577"/>
          <ac:spMkLst>
            <pc:docMk/>
            <pc:sldMk cId="1419092278" sldId="3122"/>
            <ac:spMk id="7" creationId="{8C9B9BC9-35AE-431E-A9F4-FD2DB2274845}"/>
          </ac:spMkLst>
        </pc:spChg>
      </pc:sldChg>
      <pc:sldChg chg="modSp mod">
        <pc:chgData name="Giacomo Delcaro" userId="863f645b-2c0e-4137-8059-c682504026b2" providerId="ADAL" clId="{5590FEEE-687F-4CA4-B4B8-B4F8545014BC}" dt="2021-12-21T10:02:03.526" v="19058" actId="20577"/>
        <pc:sldMkLst>
          <pc:docMk/>
          <pc:sldMk cId="1903284508" sldId="3123"/>
        </pc:sldMkLst>
        <pc:spChg chg="mod">
          <ac:chgData name="Giacomo Delcaro" userId="863f645b-2c0e-4137-8059-c682504026b2" providerId="ADAL" clId="{5590FEEE-687F-4CA4-B4B8-B4F8545014BC}" dt="2021-12-21T10:02:03.526" v="19058" actId="20577"/>
          <ac:spMkLst>
            <pc:docMk/>
            <pc:sldMk cId="1903284508" sldId="3123"/>
            <ac:spMk id="7" creationId="{F36FE29F-BD88-41BE-BB20-06D916FF681A}"/>
          </ac:spMkLst>
        </pc:spChg>
      </pc:sldChg>
      <pc:sldChg chg="modSp mod">
        <pc:chgData name="Giacomo Delcaro" userId="863f645b-2c0e-4137-8059-c682504026b2" providerId="ADAL" clId="{5590FEEE-687F-4CA4-B4B8-B4F8545014BC}" dt="2021-12-21T10:23:38.668" v="20279" actId="20577"/>
        <pc:sldMkLst>
          <pc:docMk/>
          <pc:sldMk cId="3215311671" sldId="3124"/>
        </pc:sldMkLst>
        <pc:spChg chg="mod">
          <ac:chgData name="Giacomo Delcaro" userId="863f645b-2c0e-4137-8059-c682504026b2" providerId="ADAL" clId="{5590FEEE-687F-4CA4-B4B8-B4F8545014BC}" dt="2021-12-21T10:23:38.668" v="20279" actId="20577"/>
          <ac:spMkLst>
            <pc:docMk/>
            <pc:sldMk cId="3215311671" sldId="3124"/>
            <ac:spMk id="7" creationId="{BB3B9F73-2D21-45E7-9B50-0FD208E54AE3}"/>
          </ac:spMkLst>
        </pc:spChg>
      </pc:sldChg>
      <pc:sldChg chg="addSp delSp modSp mod">
        <pc:chgData name="Giacomo Delcaro" userId="863f645b-2c0e-4137-8059-c682504026b2" providerId="ADAL" clId="{5590FEEE-687F-4CA4-B4B8-B4F8545014BC}" dt="2021-12-21T12:54:33.598" v="21095" actId="572"/>
        <pc:sldMkLst>
          <pc:docMk/>
          <pc:sldMk cId="873998144" sldId="3125"/>
        </pc:sldMkLst>
        <pc:spChg chg="del mod">
          <ac:chgData name="Giacomo Delcaro" userId="863f645b-2c0e-4137-8059-c682504026b2" providerId="ADAL" clId="{5590FEEE-687F-4CA4-B4B8-B4F8545014BC}" dt="2021-12-03T07:44:07.618" v="552" actId="478"/>
          <ac:spMkLst>
            <pc:docMk/>
            <pc:sldMk cId="873998144" sldId="3125"/>
            <ac:spMk id="7" creationId="{0EF28358-3059-44EC-A7A9-9BE6DAC09F21}"/>
          </ac:spMkLst>
        </pc:spChg>
        <pc:graphicFrameChg chg="mod modGraphic">
          <ac:chgData name="Giacomo Delcaro" userId="863f645b-2c0e-4137-8059-c682504026b2" providerId="ADAL" clId="{5590FEEE-687F-4CA4-B4B8-B4F8545014BC}" dt="2021-12-21T12:54:33.598" v="21095" actId="572"/>
          <ac:graphicFrameMkLst>
            <pc:docMk/>
            <pc:sldMk cId="873998144" sldId="3125"/>
            <ac:graphicFrameMk id="6" creationId="{7563D274-4EA9-437A-8F0C-7A1CB24A9A9A}"/>
          </ac:graphicFrameMkLst>
        </pc:graphicFrameChg>
        <pc:graphicFrameChg chg="add del mod">
          <ac:chgData name="Giacomo Delcaro" userId="863f645b-2c0e-4137-8059-c682504026b2" providerId="ADAL" clId="{5590FEEE-687F-4CA4-B4B8-B4F8545014BC}" dt="2021-12-10T14:54:48.915" v="4213" actId="478"/>
          <ac:graphicFrameMkLst>
            <pc:docMk/>
            <pc:sldMk cId="873998144" sldId="3125"/>
            <ac:graphicFrameMk id="7" creationId="{24C8C005-573C-42FB-AF90-E29B62D6659A}"/>
          </ac:graphicFrameMkLst>
        </pc:graphicFrameChg>
      </pc:sldChg>
      <pc:sldChg chg="addSp delSp modSp mod">
        <pc:chgData name="Giacomo Delcaro" userId="863f645b-2c0e-4137-8059-c682504026b2" providerId="ADAL" clId="{5590FEEE-687F-4CA4-B4B8-B4F8545014BC}" dt="2021-12-22T10:46:36.389" v="21120" actId="113"/>
        <pc:sldMkLst>
          <pc:docMk/>
          <pc:sldMk cId="1195336796" sldId="3128"/>
        </pc:sldMkLst>
        <pc:spChg chg="add del mod">
          <ac:chgData name="Giacomo Delcaro" userId="863f645b-2c0e-4137-8059-c682504026b2" providerId="ADAL" clId="{5590FEEE-687F-4CA4-B4B8-B4F8545014BC}" dt="2021-12-05T22:15:59.829" v="1444" actId="478"/>
          <ac:spMkLst>
            <pc:docMk/>
            <pc:sldMk cId="1195336796" sldId="3128"/>
            <ac:spMk id="5" creationId="{CFFCFE6A-87F7-48FF-B437-1B3453B18D61}"/>
          </ac:spMkLst>
        </pc:spChg>
        <pc:spChg chg="mod">
          <ac:chgData name="Giacomo Delcaro" userId="863f645b-2c0e-4137-8059-c682504026b2" providerId="ADAL" clId="{5590FEEE-687F-4CA4-B4B8-B4F8545014BC}" dt="2021-12-21T10:16:09.992" v="20089" actId="20577"/>
          <ac:spMkLst>
            <pc:docMk/>
            <pc:sldMk cId="1195336796" sldId="3128"/>
            <ac:spMk id="7" creationId="{DF0C8D9E-DFE5-4758-B30B-3A86A16BDFC5}"/>
          </ac:spMkLst>
        </pc:spChg>
        <pc:spChg chg="mod">
          <ac:chgData name="Giacomo Delcaro" userId="863f645b-2c0e-4137-8059-c682504026b2" providerId="ADAL" clId="{5590FEEE-687F-4CA4-B4B8-B4F8545014BC}" dt="2021-12-22T10:46:36.389" v="21120" actId="113"/>
          <ac:spMkLst>
            <pc:docMk/>
            <pc:sldMk cId="1195336796" sldId="3128"/>
            <ac:spMk id="9" creationId="{EBFA5012-984C-477D-B432-C652C990B430}"/>
          </ac:spMkLst>
        </pc:spChg>
        <pc:picChg chg="mod">
          <ac:chgData name="Giacomo Delcaro" userId="863f645b-2c0e-4137-8059-c682504026b2" providerId="ADAL" clId="{5590FEEE-687F-4CA4-B4B8-B4F8545014BC}" dt="2021-12-10T14:43:03.419" v="4078" actId="1076"/>
          <ac:picMkLst>
            <pc:docMk/>
            <pc:sldMk cId="1195336796" sldId="3128"/>
            <ac:picMk id="6" creationId="{34E3184E-CFF9-48D3-88D9-380F2F307883}"/>
          </ac:picMkLst>
        </pc:picChg>
      </pc:sldChg>
      <pc:sldChg chg="addSp delSp modSp mod">
        <pc:chgData name="Giacomo Delcaro" userId="863f645b-2c0e-4137-8059-c682504026b2" providerId="ADAL" clId="{5590FEEE-687F-4CA4-B4B8-B4F8545014BC}" dt="2021-12-22T10:46:05.058" v="21119" actId="208"/>
        <pc:sldMkLst>
          <pc:docMk/>
          <pc:sldMk cId="181275955" sldId="3129"/>
        </pc:sldMkLst>
        <pc:spChg chg="mod">
          <ac:chgData name="Giacomo Delcaro" userId="863f645b-2c0e-4137-8059-c682504026b2" providerId="ADAL" clId="{5590FEEE-687F-4CA4-B4B8-B4F8545014BC}" dt="2021-12-21T10:16:05.754" v="20085" actId="20577"/>
          <ac:spMkLst>
            <pc:docMk/>
            <pc:sldMk cId="181275955" sldId="3129"/>
            <ac:spMk id="2" creationId="{40729DAD-79D0-4852-B3D1-70A534797693}"/>
          </ac:spMkLst>
        </pc:spChg>
        <pc:spChg chg="mod">
          <ac:chgData name="Giacomo Delcaro" userId="863f645b-2c0e-4137-8059-c682504026b2" providerId="ADAL" clId="{5590FEEE-687F-4CA4-B4B8-B4F8545014BC}" dt="2021-12-10T14:44:46.173" v="4100" actId="113"/>
          <ac:spMkLst>
            <pc:docMk/>
            <pc:sldMk cId="181275955" sldId="3129"/>
            <ac:spMk id="8" creationId="{77DB4881-4882-4364-AF27-07AF505997A7}"/>
          </ac:spMkLst>
        </pc:spChg>
        <pc:spChg chg="mod">
          <ac:chgData name="Giacomo Delcaro" userId="863f645b-2c0e-4137-8059-c682504026b2" providerId="ADAL" clId="{5590FEEE-687F-4CA4-B4B8-B4F8545014BC}" dt="2021-12-10T14:50:24.499" v="4208" actId="20577"/>
          <ac:spMkLst>
            <pc:docMk/>
            <pc:sldMk cId="181275955" sldId="3129"/>
            <ac:spMk id="9" creationId="{8F0EED26-DCBE-4CFC-B57C-9254B2895404}"/>
          </ac:spMkLst>
        </pc:spChg>
        <pc:spChg chg="mod">
          <ac:chgData name="Giacomo Delcaro" userId="863f645b-2c0e-4137-8059-c682504026b2" providerId="ADAL" clId="{5590FEEE-687F-4CA4-B4B8-B4F8545014BC}" dt="2021-12-10T14:47:56.591" v="4190" actId="313"/>
          <ac:spMkLst>
            <pc:docMk/>
            <pc:sldMk cId="181275955" sldId="3129"/>
            <ac:spMk id="10" creationId="{70B121D4-B6D5-47CE-88CC-D727DC3CDAF6}"/>
          </ac:spMkLst>
        </pc:spChg>
        <pc:spChg chg="mod">
          <ac:chgData name="Giacomo Delcaro" userId="863f645b-2c0e-4137-8059-c682504026b2" providerId="ADAL" clId="{5590FEEE-687F-4CA4-B4B8-B4F8545014BC}" dt="2021-12-13T16:28:11.692" v="7072" actId="693"/>
          <ac:spMkLst>
            <pc:docMk/>
            <pc:sldMk cId="181275955" sldId="3129"/>
            <ac:spMk id="17" creationId="{56D84503-D496-422D-A354-3A31F4A0F58E}"/>
          </ac:spMkLst>
        </pc:spChg>
        <pc:spChg chg="add mod">
          <ac:chgData name="Giacomo Delcaro" userId="863f645b-2c0e-4137-8059-c682504026b2" providerId="ADAL" clId="{5590FEEE-687F-4CA4-B4B8-B4F8545014BC}" dt="2021-12-22T10:46:05.058" v="21119" actId="208"/>
          <ac:spMkLst>
            <pc:docMk/>
            <pc:sldMk cId="181275955" sldId="3129"/>
            <ac:spMk id="18" creationId="{057E9CF0-DA19-4557-9FE8-0A13CAE00ED1}"/>
          </ac:spMkLst>
        </pc:spChg>
        <pc:spChg chg="del">
          <ac:chgData name="Giacomo Delcaro" userId="863f645b-2c0e-4137-8059-c682504026b2" providerId="ADAL" clId="{5590FEEE-687F-4CA4-B4B8-B4F8545014BC}" dt="2021-12-13T16:28:28.926" v="7077" actId="478"/>
          <ac:spMkLst>
            <pc:docMk/>
            <pc:sldMk cId="181275955" sldId="3129"/>
            <ac:spMk id="18" creationId="{05CD1F39-003D-4B63-825F-C161F4BD07B7}"/>
          </ac:spMkLst>
        </pc:spChg>
        <pc:spChg chg="mod">
          <ac:chgData name="Giacomo Delcaro" userId="863f645b-2c0e-4137-8059-c682504026b2" providerId="ADAL" clId="{5590FEEE-687F-4CA4-B4B8-B4F8545014BC}" dt="2021-12-13T16:30:41.801" v="7098" actId="14100"/>
          <ac:spMkLst>
            <pc:docMk/>
            <pc:sldMk cId="181275955" sldId="3129"/>
            <ac:spMk id="19" creationId="{D87A8CBE-71E9-4B86-BBF4-84E5B6FD682E}"/>
          </ac:spMkLst>
        </pc:spChg>
        <pc:spChg chg="mod">
          <ac:chgData name="Giacomo Delcaro" userId="863f645b-2c0e-4137-8059-c682504026b2" providerId="ADAL" clId="{5590FEEE-687F-4CA4-B4B8-B4F8545014BC}" dt="2021-12-13T16:29:50.945" v="7091" actId="693"/>
          <ac:spMkLst>
            <pc:docMk/>
            <pc:sldMk cId="181275955" sldId="3129"/>
            <ac:spMk id="20" creationId="{F124881C-F4B0-4031-886F-81D0DEE61835}"/>
          </ac:spMkLst>
        </pc:spChg>
        <pc:spChg chg="mod">
          <ac:chgData name="Giacomo Delcaro" userId="863f645b-2c0e-4137-8059-c682504026b2" providerId="ADAL" clId="{5590FEEE-687F-4CA4-B4B8-B4F8545014BC}" dt="2021-12-13T16:30:12.153" v="7097" actId="693"/>
          <ac:spMkLst>
            <pc:docMk/>
            <pc:sldMk cId="181275955" sldId="3129"/>
            <ac:spMk id="21" creationId="{9903C3DB-F529-4D55-B099-5ED3D8A81CB5}"/>
          </ac:spMkLst>
        </pc:spChg>
        <pc:spChg chg="del">
          <ac:chgData name="Giacomo Delcaro" userId="863f645b-2c0e-4137-8059-c682504026b2" providerId="ADAL" clId="{5590FEEE-687F-4CA4-B4B8-B4F8545014BC}" dt="2021-12-13T16:28:38.392" v="7079" actId="478"/>
          <ac:spMkLst>
            <pc:docMk/>
            <pc:sldMk cId="181275955" sldId="3129"/>
            <ac:spMk id="22" creationId="{CF55274F-CC0E-4055-A4B4-5B58A512D47B}"/>
          </ac:spMkLst>
        </pc:spChg>
        <pc:spChg chg="mod">
          <ac:chgData name="Giacomo Delcaro" userId="863f645b-2c0e-4137-8059-c682504026b2" providerId="ADAL" clId="{5590FEEE-687F-4CA4-B4B8-B4F8545014BC}" dt="2021-12-16T18:40:04.117" v="14765" actId="14100"/>
          <ac:spMkLst>
            <pc:docMk/>
            <pc:sldMk cId="181275955" sldId="3129"/>
            <ac:spMk id="23" creationId="{01B32E3D-A57C-4363-A729-DD01D353334B}"/>
          </ac:spMkLst>
        </pc:spChg>
        <pc:spChg chg="add mod">
          <ac:chgData name="Giacomo Delcaro" userId="863f645b-2c0e-4137-8059-c682504026b2" providerId="ADAL" clId="{5590FEEE-687F-4CA4-B4B8-B4F8545014BC}" dt="2021-12-13T16:28:33.145" v="7078" actId="1076"/>
          <ac:spMkLst>
            <pc:docMk/>
            <pc:sldMk cId="181275955" sldId="3129"/>
            <ac:spMk id="24" creationId="{F7DD52DB-7D63-44C3-816E-A4982F843E3F}"/>
          </ac:spMkLst>
        </pc:spChg>
        <pc:spChg chg="add mod">
          <ac:chgData name="Giacomo Delcaro" userId="863f645b-2c0e-4137-8059-c682504026b2" providerId="ADAL" clId="{5590FEEE-687F-4CA4-B4B8-B4F8545014BC}" dt="2021-12-13T16:29:15.164" v="7085" actId="208"/>
          <ac:spMkLst>
            <pc:docMk/>
            <pc:sldMk cId="181275955" sldId="3129"/>
            <ac:spMk id="25" creationId="{7FBB0CE4-517D-49C9-AEAC-3516AF4E54AD}"/>
          </ac:spMkLst>
        </pc:spChg>
        <pc:picChg chg="mod">
          <ac:chgData name="Giacomo Delcaro" userId="863f645b-2c0e-4137-8059-c682504026b2" providerId="ADAL" clId="{5590FEEE-687F-4CA4-B4B8-B4F8545014BC}" dt="2021-12-13T16:28:27.583" v="7076" actId="1076"/>
          <ac:picMkLst>
            <pc:docMk/>
            <pc:sldMk cId="181275955" sldId="3129"/>
            <ac:picMk id="11" creationId="{D407F603-A7AD-4579-9CE6-020F6AD585D2}"/>
          </ac:picMkLst>
        </pc:picChg>
        <pc:cxnChg chg="mod">
          <ac:chgData name="Giacomo Delcaro" userId="863f645b-2c0e-4137-8059-c682504026b2" providerId="ADAL" clId="{5590FEEE-687F-4CA4-B4B8-B4F8545014BC}" dt="2021-12-16T18:39:35.180" v="14763" actId="14100"/>
          <ac:cxnSpMkLst>
            <pc:docMk/>
            <pc:sldMk cId="181275955" sldId="3129"/>
            <ac:cxnSpMk id="12" creationId="{67D6033F-B4DE-4A73-A654-4437ACF78FCE}"/>
          </ac:cxnSpMkLst>
        </pc:cxnChg>
      </pc:sldChg>
      <pc:sldChg chg="modSp mod">
        <pc:chgData name="Giacomo Delcaro" userId="863f645b-2c0e-4137-8059-c682504026b2" providerId="ADAL" clId="{5590FEEE-687F-4CA4-B4B8-B4F8545014BC}" dt="2021-12-21T10:15:59.832" v="20075" actId="20577"/>
        <pc:sldMkLst>
          <pc:docMk/>
          <pc:sldMk cId="637379236" sldId="3130"/>
        </pc:sldMkLst>
        <pc:spChg chg="mod">
          <ac:chgData name="Giacomo Delcaro" userId="863f645b-2c0e-4137-8059-c682504026b2" providerId="ADAL" clId="{5590FEEE-687F-4CA4-B4B8-B4F8545014BC}" dt="2021-12-21T10:15:59.832" v="20075" actId="20577"/>
          <ac:spMkLst>
            <pc:docMk/>
            <pc:sldMk cId="637379236" sldId="3130"/>
            <ac:spMk id="2" creationId="{DE6E36B1-FCAE-4AC6-B990-826475F1EFCF}"/>
          </ac:spMkLst>
        </pc:spChg>
        <pc:spChg chg="mod">
          <ac:chgData name="Giacomo Delcaro" userId="863f645b-2c0e-4137-8059-c682504026b2" providerId="ADAL" clId="{5590FEEE-687F-4CA4-B4B8-B4F8545014BC}" dt="2021-12-10T14:52:16.401" v="4210" actId="6549"/>
          <ac:spMkLst>
            <pc:docMk/>
            <pc:sldMk cId="637379236" sldId="3130"/>
            <ac:spMk id="8" creationId="{67B7516C-22F5-4200-B21E-D48898AD454E}"/>
          </ac:spMkLst>
        </pc:spChg>
      </pc:sldChg>
      <pc:sldChg chg="addSp delSp modSp mod">
        <pc:chgData name="Giacomo Delcaro" userId="863f645b-2c0e-4137-8059-c682504026b2" providerId="ADAL" clId="{5590FEEE-687F-4CA4-B4B8-B4F8545014BC}" dt="2021-12-21T10:15:38.641" v="20041" actId="20577"/>
        <pc:sldMkLst>
          <pc:docMk/>
          <pc:sldMk cId="3721776226" sldId="3132"/>
        </pc:sldMkLst>
        <pc:spChg chg="mod">
          <ac:chgData name="Giacomo Delcaro" userId="863f645b-2c0e-4137-8059-c682504026b2" providerId="ADAL" clId="{5590FEEE-687F-4CA4-B4B8-B4F8545014BC}" dt="2021-12-21T10:15:38.641" v="20041" actId="20577"/>
          <ac:spMkLst>
            <pc:docMk/>
            <pc:sldMk cId="3721776226" sldId="3132"/>
            <ac:spMk id="5" creationId="{E2CB199F-6740-40B0-A42B-89FD56D66064}"/>
          </ac:spMkLst>
        </pc:spChg>
        <pc:spChg chg="mod">
          <ac:chgData name="Giacomo Delcaro" userId="863f645b-2c0e-4137-8059-c682504026b2" providerId="ADAL" clId="{5590FEEE-687F-4CA4-B4B8-B4F8545014BC}" dt="2021-12-21T09:01:08.685" v="15739" actId="20577"/>
          <ac:spMkLst>
            <pc:docMk/>
            <pc:sldMk cId="3721776226" sldId="3132"/>
            <ac:spMk id="6" creationId="{BDBABAA6-5400-4992-BE19-EA68F976F70A}"/>
          </ac:spMkLst>
        </pc:spChg>
        <pc:picChg chg="add del mod">
          <ac:chgData name="Giacomo Delcaro" userId="863f645b-2c0e-4137-8059-c682504026b2" providerId="ADAL" clId="{5590FEEE-687F-4CA4-B4B8-B4F8545014BC}" dt="2021-12-13T15:12:59.229" v="6052" actId="478"/>
          <ac:picMkLst>
            <pc:docMk/>
            <pc:sldMk cId="3721776226" sldId="3132"/>
            <ac:picMk id="8" creationId="{5ACDD5A6-248B-4421-B940-BB0FC7A25C35}"/>
          </ac:picMkLst>
        </pc:picChg>
      </pc:sldChg>
      <pc:sldChg chg="modSp mod">
        <pc:chgData name="Giacomo Delcaro" userId="863f645b-2c0e-4137-8059-c682504026b2" providerId="ADAL" clId="{5590FEEE-687F-4CA4-B4B8-B4F8545014BC}" dt="2021-12-16T17:36:53.153" v="14573" actId="20577"/>
        <pc:sldMkLst>
          <pc:docMk/>
          <pc:sldMk cId="4067622377" sldId="3135"/>
        </pc:sldMkLst>
        <pc:spChg chg="mod">
          <ac:chgData name="Giacomo Delcaro" userId="863f645b-2c0e-4137-8059-c682504026b2" providerId="ADAL" clId="{5590FEEE-687F-4CA4-B4B8-B4F8545014BC}" dt="2021-12-16T17:36:53.153" v="14573" actId="20577"/>
          <ac:spMkLst>
            <pc:docMk/>
            <pc:sldMk cId="4067622377" sldId="3135"/>
            <ac:spMk id="2" creationId="{A539CB5F-C53C-4684-9E5D-45BE31BA5D65}"/>
          </ac:spMkLst>
        </pc:spChg>
      </pc:sldChg>
      <pc:sldChg chg="addSp delSp modSp mod">
        <pc:chgData name="Giacomo Delcaro" userId="863f645b-2c0e-4137-8059-c682504026b2" providerId="ADAL" clId="{5590FEEE-687F-4CA4-B4B8-B4F8545014BC}" dt="2021-12-16T17:37:03.610" v="14576" actId="20577"/>
        <pc:sldMkLst>
          <pc:docMk/>
          <pc:sldMk cId="1805030422" sldId="3136"/>
        </pc:sldMkLst>
        <pc:spChg chg="mod">
          <ac:chgData name="Giacomo Delcaro" userId="863f645b-2c0e-4137-8059-c682504026b2" providerId="ADAL" clId="{5590FEEE-687F-4CA4-B4B8-B4F8545014BC}" dt="2021-12-16T17:37:03.610" v="14576" actId="20577"/>
          <ac:spMkLst>
            <pc:docMk/>
            <pc:sldMk cId="1805030422" sldId="3136"/>
            <ac:spMk id="2" creationId="{A539CB5F-C53C-4684-9E5D-45BE31BA5D65}"/>
          </ac:spMkLst>
        </pc:spChg>
        <pc:spChg chg="del mod">
          <ac:chgData name="Giacomo Delcaro" userId="863f645b-2c0e-4137-8059-c682504026b2" providerId="ADAL" clId="{5590FEEE-687F-4CA4-B4B8-B4F8545014BC}" dt="2021-12-16T08:31:51.800" v="13776"/>
          <ac:spMkLst>
            <pc:docMk/>
            <pc:sldMk cId="1805030422" sldId="3136"/>
            <ac:spMk id="7" creationId="{C0D8EAE1-C89E-4BC8-AE8D-4853008FBF91}"/>
          </ac:spMkLst>
        </pc:spChg>
        <pc:spChg chg="add del mod">
          <ac:chgData name="Giacomo Delcaro" userId="863f645b-2c0e-4137-8059-c682504026b2" providerId="ADAL" clId="{5590FEEE-687F-4CA4-B4B8-B4F8545014BC}" dt="2021-12-16T08:33:55.655" v="13842" actId="1076"/>
          <ac:spMkLst>
            <pc:docMk/>
            <pc:sldMk cId="1805030422" sldId="3136"/>
            <ac:spMk id="14" creationId="{DFF3CA76-9264-4C78-A0CC-AADC3F4593C1}"/>
          </ac:spMkLst>
        </pc:spChg>
        <pc:spChg chg="add mod">
          <ac:chgData name="Giacomo Delcaro" userId="863f645b-2c0e-4137-8059-c682504026b2" providerId="ADAL" clId="{5590FEEE-687F-4CA4-B4B8-B4F8545014BC}" dt="2021-12-16T08:09:13.615" v="13027" actId="1076"/>
          <ac:spMkLst>
            <pc:docMk/>
            <pc:sldMk cId="1805030422" sldId="3136"/>
            <ac:spMk id="17" creationId="{03D1500E-B86E-4C11-94F9-E43A08EC984A}"/>
          </ac:spMkLst>
        </pc:spChg>
        <pc:spChg chg="add mod">
          <ac:chgData name="Giacomo Delcaro" userId="863f645b-2c0e-4137-8059-c682504026b2" providerId="ADAL" clId="{5590FEEE-687F-4CA4-B4B8-B4F8545014BC}" dt="2021-12-16T08:33:07.112" v="13821" actId="1076"/>
          <ac:spMkLst>
            <pc:docMk/>
            <pc:sldMk cId="1805030422" sldId="3136"/>
            <ac:spMk id="21" creationId="{81BCE094-CECC-4FF4-9689-D2D668048836}"/>
          </ac:spMkLst>
        </pc:spChg>
        <pc:spChg chg="del mod">
          <ac:chgData name="Giacomo Delcaro" userId="863f645b-2c0e-4137-8059-c682504026b2" providerId="ADAL" clId="{5590FEEE-687F-4CA4-B4B8-B4F8545014BC}" dt="2021-12-16T08:31:51.799" v="13774"/>
          <ac:spMkLst>
            <pc:docMk/>
            <pc:sldMk cId="1805030422" sldId="3136"/>
            <ac:spMk id="23" creationId="{0C1633E6-9BF3-4F04-9528-FBA3A9A41029}"/>
          </ac:spMkLst>
        </pc:spChg>
        <pc:spChg chg="mod">
          <ac:chgData name="Giacomo Delcaro" userId="863f645b-2c0e-4137-8059-c682504026b2" providerId="ADAL" clId="{5590FEEE-687F-4CA4-B4B8-B4F8545014BC}" dt="2021-12-16T08:33:37.422" v="13834" actId="1076"/>
          <ac:spMkLst>
            <pc:docMk/>
            <pc:sldMk cId="1805030422" sldId="3136"/>
            <ac:spMk id="26" creationId="{97639A81-C3E5-4166-9B85-32F065259016}"/>
          </ac:spMkLst>
        </pc:spChg>
        <pc:spChg chg="mod">
          <ac:chgData name="Giacomo Delcaro" userId="863f645b-2c0e-4137-8059-c682504026b2" providerId="ADAL" clId="{5590FEEE-687F-4CA4-B4B8-B4F8545014BC}" dt="2021-12-16T08:09:28.557" v="13033" actId="1076"/>
          <ac:spMkLst>
            <pc:docMk/>
            <pc:sldMk cId="1805030422" sldId="3136"/>
            <ac:spMk id="43" creationId="{1187074A-A819-4560-A45F-7BF69209767D}"/>
          </ac:spMkLst>
        </pc:spChg>
        <pc:grpChg chg="mod">
          <ac:chgData name="Giacomo Delcaro" userId="863f645b-2c0e-4137-8059-c682504026b2" providerId="ADAL" clId="{5590FEEE-687F-4CA4-B4B8-B4F8545014BC}" dt="2021-12-16T08:34:02.565" v="13843" actId="164"/>
          <ac:grpSpMkLst>
            <pc:docMk/>
            <pc:sldMk cId="1805030422" sldId="3136"/>
            <ac:grpSpMk id="9" creationId="{719B5389-3816-4FBF-AF87-38A91E00ABCE}"/>
          </ac:grpSpMkLst>
        </pc:grpChg>
        <pc:grpChg chg="mod">
          <ac:chgData name="Giacomo Delcaro" userId="863f645b-2c0e-4137-8059-c682504026b2" providerId="ADAL" clId="{5590FEEE-687F-4CA4-B4B8-B4F8545014BC}" dt="2021-12-16T08:34:02.565" v="13843" actId="164"/>
          <ac:grpSpMkLst>
            <pc:docMk/>
            <pc:sldMk cId="1805030422" sldId="3136"/>
            <ac:grpSpMk id="12" creationId="{2170B634-FB7F-4475-8BC8-6234DF446361}"/>
          </ac:grpSpMkLst>
        </pc:grpChg>
        <pc:grpChg chg="add mod">
          <ac:chgData name="Giacomo Delcaro" userId="863f645b-2c0e-4137-8059-c682504026b2" providerId="ADAL" clId="{5590FEEE-687F-4CA4-B4B8-B4F8545014BC}" dt="2021-12-16T08:34:02.565" v="13843" actId="164"/>
          <ac:grpSpMkLst>
            <pc:docMk/>
            <pc:sldMk cId="1805030422" sldId="3136"/>
            <ac:grpSpMk id="13" creationId="{795CDE41-7116-4690-99E9-A91553028A9B}"/>
          </ac:grpSpMkLst>
        </pc:grpChg>
        <pc:grpChg chg="add mod">
          <ac:chgData name="Giacomo Delcaro" userId="863f645b-2c0e-4137-8059-c682504026b2" providerId="ADAL" clId="{5590FEEE-687F-4CA4-B4B8-B4F8545014BC}" dt="2021-12-16T08:34:02.565" v="13843" actId="164"/>
          <ac:grpSpMkLst>
            <pc:docMk/>
            <pc:sldMk cId="1805030422" sldId="3136"/>
            <ac:grpSpMk id="18" creationId="{BA5282AC-03BF-4C36-BA83-842981B4939F}"/>
          </ac:grpSpMkLst>
        </pc:grpChg>
        <pc:grpChg chg="add mod">
          <ac:chgData name="Giacomo Delcaro" userId="863f645b-2c0e-4137-8059-c682504026b2" providerId="ADAL" clId="{5590FEEE-687F-4CA4-B4B8-B4F8545014BC}" dt="2021-12-16T08:34:09.464" v="13845" actId="1076"/>
          <ac:grpSpMkLst>
            <pc:docMk/>
            <pc:sldMk cId="1805030422" sldId="3136"/>
            <ac:grpSpMk id="19" creationId="{B6BCA7A0-125F-4404-A7B9-5E1465ACD275}"/>
          </ac:grpSpMkLst>
        </pc:grpChg>
        <pc:picChg chg="add mod">
          <ac:chgData name="Giacomo Delcaro" userId="863f645b-2c0e-4137-8059-c682504026b2" providerId="ADAL" clId="{5590FEEE-687F-4CA4-B4B8-B4F8545014BC}" dt="2021-12-16T08:09:15.180" v="13028" actId="1076"/>
          <ac:picMkLst>
            <pc:docMk/>
            <pc:sldMk cId="1805030422" sldId="3136"/>
            <ac:picMk id="10" creationId="{4BA94451-00D7-4570-A51D-5C1C4199D811}"/>
          </ac:picMkLst>
        </pc:picChg>
        <pc:picChg chg="mod">
          <ac:chgData name="Giacomo Delcaro" userId="863f645b-2c0e-4137-8059-c682504026b2" providerId="ADAL" clId="{5590FEEE-687F-4CA4-B4B8-B4F8545014BC}" dt="2021-12-16T08:09:31.647" v="13034" actId="1076"/>
          <ac:picMkLst>
            <pc:docMk/>
            <pc:sldMk cId="1805030422" sldId="3136"/>
            <ac:picMk id="11" creationId="{CAEDC834-BE9D-4DC6-B66D-969B8C65B63F}"/>
          </ac:picMkLst>
        </pc:picChg>
        <pc:picChg chg="add mod modCrop">
          <ac:chgData name="Giacomo Delcaro" userId="863f645b-2c0e-4137-8059-c682504026b2" providerId="ADAL" clId="{5590FEEE-687F-4CA4-B4B8-B4F8545014BC}" dt="2021-12-16T08:33:02.144" v="13820" actId="732"/>
          <ac:picMkLst>
            <pc:docMk/>
            <pc:sldMk cId="1805030422" sldId="3136"/>
            <ac:picMk id="16" creationId="{C6E46985-D001-46A2-B53D-E629EE627FAC}"/>
          </ac:picMkLst>
        </pc:picChg>
      </pc:sldChg>
      <pc:sldChg chg="modSp mod">
        <pc:chgData name="Giacomo Delcaro" userId="863f645b-2c0e-4137-8059-c682504026b2" providerId="ADAL" clId="{5590FEEE-687F-4CA4-B4B8-B4F8545014BC}" dt="2021-12-16T17:37:54.106" v="14584" actId="1076"/>
        <pc:sldMkLst>
          <pc:docMk/>
          <pc:sldMk cId="411384860" sldId="3137"/>
        </pc:sldMkLst>
        <pc:spChg chg="mod">
          <ac:chgData name="Giacomo Delcaro" userId="863f645b-2c0e-4137-8059-c682504026b2" providerId="ADAL" clId="{5590FEEE-687F-4CA4-B4B8-B4F8545014BC}" dt="2021-12-16T17:36:56.962" v="14574" actId="20577"/>
          <ac:spMkLst>
            <pc:docMk/>
            <pc:sldMk cId="411384860" sldId="3137"/>
            <ac:spMk id="2" creationId="{A539CB5F-C53C-4684-9E5D-45BE31BA5D65}"/>
          </ac:spMkLst>
        </pc:spChg>
        <pc:spChg chg="mod">
          <ac:chgData name="Giacomo Delcaro" userId="863f645b-2c0e-4137-8059-c682504026b2" providerId="ADAL" clId="{5590FEEE-687F-4CA4-B4B8-B4F8545014BC}" dt="2021-12-16T17:37:26.526" v="14577" actId="1076"/>
          <ac:spMkLst>
            <pc:docMk/>
            <pc:sldMk cId="411384860" sldId="3137"/>
            <ac:spMk id="7" creationId="{C0D8EAE1-C89E-4BC8-AE8D-4853008FBF91}"/>
          </ac:spMkLst>
        </pc:spChg>
        <pc:spChg chg="mod">
          <ac:chgData name="Giacomo Delcaro" userId="863f645b-2c0e-4137-8059-c682504026b2" providerId="ADAL" clId="{5590FEEE-687F-4CA4-B4B8-B4F8545014BC}" dt="2021-12-16T17:37:54.106" v="14584" actId="1076"/>
          <ac:spMkLst>
            <pc:docMk/>
            <pc:sldMk cId="411384860" sldId="3137"/>
            <ac:spMk id="10" creationId="{D296F9A6-49B1-43F8-8862-91473A76B8AD}"/>
          </ac:spMkLst>
        </pc:spChg>
        <pc:spChg chg="mod">
          <ac:chgData name="Giacomo Delcaro" userId="863f645b-2c0e-4137-8059-c682504026b2" providerId="ADAL" clId="{5590FEEE-687F-4CA4-B4B8-B4F8545014BC}" dt="2021-12-16T17:37:50.008" v="14583" actId="20577"/>
          <ac:spMkLst>
            <pc:docMk/>
            <pc:sldMk cId="411384860" sldId="3137"/>
            <ac:spMk id="16" creationId="{84426C1B-958A-403F-8346-EBA15509476C}"/>
          </ac:spMkLst>
        </pc:spChg>
        <pc:spChg chg="mod">
          <ac:chgData name="Giacomo Delcaro" userId="863f645b-2c0e-4137-8059-c682504026b2" providerId="ADAL" clId="{5590FEEE-687F-4CA4-B4B8-B4F8545014BC}" dt="2021-12-16T07:48:49.637" v="12096" actId="20577"/>
          <ac:spMkLst>
            <pc:docMk/>
            <pc:sldMk cId="411384860" sldId="3137"/>
            <ac:spMk id="17" creationId="{E3FBE598-20B9-40E0-B459-B75E0B9DAA6B}"/>
          </ac:spMkLst>
        </pc:spChg>
      </pc:sldChg>
      <pc:sldChg chg="modSp mod">
        <pc:chgData name="Giacomo Delcaro" userId="863f645b-2c0e-4137-8059-c682504026b2" providerId="ADAL" clId="{5590FEEE-687F-4CA4-B4B8-B4F8545014BC}" dt="2021-12-16T09:24:07.974" v="14490" actId="1076"/>
        <pc:sldMkLst>
          <pc:docMk/>
          <pc:sldMk cId="2052567375" sldId="3139"/>
        </pc:sldMkLst>
        <pc:spChg chg="mod">
          <ac:chgData name="Giacomo Delcaro" userId="863f645b-2c0e-4137-8059-c682504026b2" providerId="ADAL" clId="{5590FEEE-687F-4CA4-B4B8-B4F8545014BC}" dt="2021-12-16T09:24:07.974" v="14490" actId="1076"/>
          <ac:spMkLst>
            <pc:docMk/>
            <pc:sldMk cId="2052567375" sldId="3139"/>
            <ac:spMk id="12" creationId="{433DB0A2-F947-4BF3-A056-C6C6003A5137}"/>
          </ac:spMkLst>
        </pc:spChg>
        <pc:picChg chg="mod">
          <ac:chgData name="Giacomo Delcaro" userId="863f645b-2c0e-4137-8059-c682504026b2" providerId="ADAL" clId="{5590FEEE-687F-4CA4-B4B8-B4F8545014BC}" dt="2021-12-10T14:27:32.315" v="3982" actId="1076"/>
          <ac:picMkLst>
            <pc:docMk/>
            <pc:sldMk cId="2052567375" sldId="3139"/>
            <ac:picMk id="10" creationId="{162AC1C3-3879-4519-8C91-5CFD91FA2493}"/>
          </ac:picMkLst>
        </pc:picChg>
      </pc:sldChg>
      <pc:sldChg chg="addSp delSp modSp mod">
        <pc:chgData name="Giacomo Delcaro" userId="863f645b-2c0e-4137-8059-c682504026b2" providerId="ADAL" clId="{5590FEEE-687F-4CA4-B4B8-B4F8545014BC}" dt="2021-12-21T12:58:46.490" v="21116" actId="1076"/>
        <pc:sldMkLst>
          <pc:docMk/>
          <pc:sldMk cId="1477985575" sldId="3140"/>
        </pc:sldMkLst>
        <pc:spChg chg="add del mod">
          <ac:chgData name="Giacomo Delcaro" userId="863f645b-2c0e-4137-8059-c682504026b2" providerId="ADAL" clId="{5590FEEE-687F-4CA4-B4B8-B4F8545014BC}" dt="2021-12-21T12:58:20.894" v="21109" actId="478"/>
          <ac:spMkLst>
            <pc:docMk/>
            <pc:sldMk cId="1477985575" sldId="3140"/>
            <ac:spMk id="7" creationId="{78296CB3-DC80-407E-8A86-6DE9D253DC7A}"/>
          </ac:spMkLst>
        </pc:spChg>
        <pc:picChg chg="del mod">
          <ac:chgData name="Giacomo Delcaro" userId="863f645b-2c0e-4137-8059-c682504026b2" providerId="ADAL" clId="{5590FEEE-687F-4CA4-B4B8-B4F8545014BC}" dt="2021-12-21T12:58:17.183" v="21108" actId="478"/>
          <ac:picMkLst>
            <pc:docMk/>
            <pc:sldMk cId="1477985575" sldId="3140"/>
            <ac:picMk id="8" creationId="{C3C61ADB-8410-4542-8907-95CB1CEF3119}"/>
          </ac:picMkLst>
        </pc:picChg>
        <pc:picChg chg="add mod">
          <ac:chgData name="Giacomo Delcaro" userId="863f645b-2c0e-4137-8059-c682504026b2" providerId="ADAL" clId="{5590FEEE-687F-4CA4-B4B8-B4F8545014BC}" dt="2021-12-21T12:58:46.490" v="21116" actId="1076"/>
          <ac:picMkLst>
            <pc:docMk/>
            <pc:sldMk cId="1477985575" sldId="3140"/>
            <ac:picMk id="11" creationId="{113F7610-DB4C-430D-B60B-E637F9B90983}"/>
          </ac:picMkLst>
        </pc:picChg>
      </pc:sldChg>
      <pc:sldChg chg="addSp delSp modSp mod">
        <pc:chgData name="Giacomo Delcaro" userId="863f645b-2c0e-4137-8059-c682504026b2" providerId="ADAL" clId="{5590FEEE-687F-4CA4-B4B8-B4F8545014BC}" dt="2021-12-21T12:58:04.408" v="21107" actId="1076"/>
        <pc:sldMkLst>
          <pc:docMk/>
          <pc:sldMk cId="3734866309" sldId="3141"/>
        </pc:sldMkLst>
        <pc:picChg chg="add mod">
          <ac:chgData name="Giacomo Delcaro" userId="863f645b-2c0e-4137-8059-c682504026b2" providerId="ADAL" clId="{5590FEEE-687F-4CA4-B4B8-B4F8545014BC}" dt="2021-12-21T12:58:04.408" v="21107" actId="1076"/>
          <ac:picMkLst>
            <pc:docMk/>
            <pc:sldMk cId="3734866309" sldId="3141"/>
            <ac:picMk id="7" creationId="{F90AA030-5A78-45C1-ADB1-9AB3C0D2C50B}"/>
          </ac:picMkLst>
        </pc:picChg>
        <pc:picChg chg="del mod">
          <ac:chgData name="Giacomo Delcaro" userId="863f645b-2c0e-4137-8059-c682504026b2" providerId="ADAL" clId="{5590FEEE-687F-4CA4-B4B8-B4F8545014BC}" dt="2021-12-21T12:57:37.857" v="21102" actId="478"/>
          <ac:picMkLst>
            <pc:docMk/>
            <pc:sldMk cId="3734866309" sldId="3141"/>
            <ac:picMk id="11" creationId="{DAAFB64A-0C13-47A2-9428-A81C99687B22}"/>
          </ac:picMkLst>
        </pc:picChg>
      </pc:sldChg>
      <pc:sldChg chg="addSp delSp modSp mod">
        <pc:chgData name="Giacomo Delcaro" userId="863f645b-2c0e-4137-8059-c682504026b2" providerId="ADAL" clId="{5590FEEE-687F-4CA4-B4B8-B4F8545014BC}" dt="2021-12-21T12:54:48.710" v="21096"/>
        <pc:sldMkLst>
          <pc:docMk/>
          <pc:sldMk cId="4175993124" sldId="3142"/>
        </pc:sldMkLst>
        <pc:spChg chg="add mod">
          <ac:chgData name="Giacomo Delcaro" userId="863f645b-2c0e-4137-8059-c682504026b2" providerId="ADAL" clId="{5590FEEE-687F-4CA4-B4B8-B4F8545014BC}" dt="2021-12-13T14:04:58.984" v="4724" actId="20577"/>
          <ac:spMkLst>
            <pc:docMk/>
            <pc:sldMk cId="4175993124" sldId="3142"/>
            <ac:spMk id="7" creationId="{E1A8E500-8E97-4432-AC84-55FCD27E1B38}"/>
          </ac:spMkLst>
        </pc:spChg>
        <pc:spChg chg="add mod">
          <ac:chgData name="Giacomo Delcaro" userId="863f645b-2c0e-4137-8059-c682504026b2" providerId="ADAL" clId="{5590FEEE-687F-4CA4-B4B8-B4F8545014BC}" dt="2021-12-13T14:04:55.999" v="4722" actId="1076"/>
          <ac:spMkLst>
            <pc:docMk/>
            <pc:sldMk cId="4175993124" sldId="3142"/>
            <ac:spMk id="15" creationId="{264DB267-1DBE-42A5-8C52-D2724A1EBD2B}"/>
          </ac:spMkLst>
        </pc:spChg>
        <pc:spChg chg="add del mod">
          <ac:chgData name="Giacomo Delcaro" userId="863f645b-2c0e-4137-8059-c682504026b2" providerId="ADAL" clId="{5590FEEE-687F-4CA4-B4B8-B4F8545014BC}" dt="2021-12-13T14:05:12.543" v="4728"/>
          <ac:spMkLst>
            <pc:docMk/>
            <pc:sldMk cId="4175993124" sldId="3142"/>
            <ac:spMk id="17" creationId="{50E6CB97-5AEE-4D23-B66D-4AED8D3F5FFC}"/>
          </ac:spMkLst>
        </pc:spChg>
        <pc:graphicFrameChg chg="mod modGraphic">
          <ac:chgData name="Giacomo Delcaro" userId="863f645b-2c0e-4137-8059-c682504026b2" providerId="ADAL" clId="{5590FEEE-687F-4CA4-B4B8-B4F8545014BC}" dt="2021-12-21T12:54:48.710" v="21096"/>
          <ac:graphicFrameMkLst>
            <pc:docMk/>
            <pc:sldMk cId="4175993124" sldId="3142"/>
            <ac:graphicFrameMk id="6" creationId="{7563D274-4EA9-437A-8F0C-7A1CB24A9A9A}"/>
          </ac:graphicFrameMkLst>
        </pc:graphicFrameChg>
        <pc:cxnChg chg="add mod">
          <ac:chgData name="Giacomo Delcaro" userId="863f645b-2c0e-4137-8059-c682504026b2" providerId="ADAL" clId="{5590FEEE-687F-4CA4-B4B8-B4F8545014BC}" dt="2021-12-13T14:04:28.363" v="4698" actId="14100"/>
          <ac:cxnSpMkLst>
            <pc:docMk/>
            <pc:sldMk cId="4175993124" sldId="3142"/>
            <ac:cxnSpMk id="9" creationId="{49CC6EDD-4EC1-496E-A8B9-3890462C735C}"/>
          </ac:cxnSpMkLst>
        </pc:cxnChg>
        <pc:cxnChg chg="add mod">
          <ac:chgData name="Giacomo Delcaro" userId="863f645b-2c0e-4137-8059-c682504026b2" providerId="ADAL" clId="{5590FEEE-687F-4CA4-B4B8-B4F8545014BC}" dt="2021-12-13T14:05:09.563" v="4726" actId="1076"/>
          <ac:cxnSpMkLst>
            <pc:docMk/>
            <pc:sldMk cId="4175993124" sldId="3142"/>
            <ac:cxnSpMk id="12" creationId="{79E11EEC-1A95-465B-8554-03DF40A46379}"/>
          </ac:cxnSpMkLst>
        </pc:cxnChg>
        <pc:cxnChg chg="add del mod">
          <ac:chgData name="Giacomo Delcaro" userId="863f645b-2c0e-4137-8059-c682504026b2" providerId="ADAL" clId="{5590FEEE-687F-4CA4-B4B8-B4F8545014BC}" dt="2021-12-13T14:05:29.502" v="4732" actId="478"/>
          <ac:cxnSpMkLst>
            <pc:docMk/>
            <pc:sldMk cId="4175993124" sldId="3142"/>
            <ac:cxnSpMk id="18" creationId="{DF39DC5D-8974-42E7-B6B1-0C11437E983B}"/>
          </ac:cxnSpMkLst>
        </pc:cxnChg>
        <pc:cxnChg chg="add del mod">
          <ac:chgData name="Giacomo Delcaro" userId="863f645b-2c0e-4137-8059-c682504026b2" providerId="ADAL" clId="{5590FEEE-687F-4CA4-B4B8-B4F8545014BC}" dt="2021-12-13T14:06:28.151" v="4750" actId="478"/>
          <ac:cxnSpMkLst>
            <pc:docMk/>
            <pc:sldMk cId="4175993124" sldId="3142"/>
            <ac:cxnSpMk id="21" creationId="{ED25A5F9-4717-48A3-8114-7B348DA46470}"/>
          </ac:cxnSpMkLst>
        </pc:cxnChg>
        <pc:cxnChg chg="add mod">
          <ac:chgData name="Giacomo Delcaro" userId="863f645b-2c0e-4137-8059-c682504026b2" providerId="ADAL" clId="{5590FEEE-687F-4CA4-B4B8-B4F8545014BC}" dt="2021-12-13T14:07:46.396" v="4761" actId="14100"/>
          <ac:cxnSpMkLst>
            <pc:docMk/>
            <pc:sldMk cId="4175993124" sldId="3142"/>
            <ac:cxnSpMk id="37" creationId="{FECBC4FB-D1AC-4584-A986-434A2BDB1980}"/>
          </ac:cxnSpMkLst>
        </pc:cxnChg>
        <pc:cxnChg chg="add mod">
          <ac:chgData name="Giacomo Delcaro" userId="863f645b-2c0e-4137-8059-c682504026b2" providerId="ADAL" clId="{5590FEEE-687F-4CA4-B4B8-B4F8545014BC}" dt="2021-12-13T14:07:20.983" v="4759" actId="208"/>
          <ac:cxnSpMkLst>
            <pc:docMk/>
            <pc:sldMk cId="4175993124" sldId="3142"/>
            <ac:cxnSpMk id="42" creationId="{2C855AC5-7449-48A9-82D2-BDEB6224293A}"/>
          </ac:cxnSpMkLst>
        </pc:cxnChg>
      </pc:sldChg>
      <pc:sldChg chg="addSp delSp modSp mod">
        <pc:chgData name="Giacomo Delcaro" userId="863f645b-2c0e-4137-8059-c682504026b2" providerId="ADAL" clId="{5590FEEE-687F-4CA4-B4B8-B4F8545014BC}" dt="2021-12-21T12:55:05.639" v="21099"/>
        <pc:sldMkLst>
          <pc:docMk/>
          <pc:sldMk cId="608417988" sldId="3143"/>
        </pc:sldMkLst>
        <pc:spChg chg="add mod">
          <ac:chgData name="Giacomo Delcaro" userId="863f645b-2c0e-4137-8059-c682504026b2" providerId="ADAL" clId="{5590FEEE-687F-4CA4-B4B8-B4F8545014BC}" dt="2021-12-13T14:18:13.016" v="4872" actId="33524"/>
          <ac:spMkLst>
            <pc:docMk/>
            <pc:sldMk cId="608417988" sldId="3143"/>
            <ac:spMk id="7" creationId="{4294B912-1962-43F7-B3D6-7D187950C52A}"/>
          </ac:spMkLst>
        </pc:spChg>
        <pc:spChg chg="add del">
          <ac:chgData name="Giacomo Delcaro" userId="863f645b-2c0e-4137-8059-c682504026b2" providerId="ADAL" clId="{5590FEEE-687F-4CA4-B4B8-B4F8545014BC}" dt="2021-12-13T14:14:26.213" v="4841" actId="478"/>
          <ac:spMkLst>
            <pc:docMk/>
            <pc:sldMk cId="608417988" sldId="3143"/>
            <ac:spMk id="11" creationId="{510BB660-BCDC-4C3F-9C0F-D4EC1E192735}"/>
          </ac:spMkLst>
        </pc:spChg>
        <pc:spChg chg="add del">
          <ac:chgData name="Giacomo Delcaro" userId="863f645b-2c0e-4137-8059-c682504026b2" providerId="ADAL" clId="{5590FEEE-687F-4CA4-B4B8-B4F8545014BC}" dt="2021-12-13T14:15:00.090" v="4849" actId="478"/>
          <ac:spMkLst>
            <pc:docMk/>
            <pc:sldMk cId="608417988" sldId="3143"/>
            <ac:spMk id="17" creationId="{CB142C86-42D3-48F4-B5B9-C5140A8043BF}"/>
          </ac:spMkLst>
        </pc:spChg>
        <pc:spChg chg="add del">
          <ac:chgData name="Giacomo Delcaro" userId="863f645b-2c0e-4137-8059-c682504026b2" providerId="ADAL" clId="{5590FEEE-687F-4CA4-B4B8-B4F8545014BC}" dt="2021-12-13T14:15:14.137" v="4851" actId="478"/>
          <ac:spMkLst>
            <pc:docMk/>
            <pc:sldMk cId="608417988" sldId="3143"/>
            <ac:spMk id="18" creationId="{957FDF1F-F71F-4121-87B9-28247555F188}"/>
          </ac:spMkLst>
        </pc:spChg>
        <pc:spChg chg="add del mod">
          <ac:chgData name="Giacomo Delcaro" userId="863f645b-2c0e-4137-8059-c682504026b2" providerId="ADAL" clId="{5590FEEE-687F-4CA4-B4B8-B4F8545014BC}" dt="2021-12-13T14:15:32.930" v="4854" actId="478"/>
          <ac:spMkLst>
            <pc:docMk/>
            <pc:sldMk cId="608417988" sldId="3143"/>
            <ac:spMk id="19" creationId="{C42A94FF-BD65-43C5-A381-C221D2F13024}"/>
          </ac:spMkLst>
        </pc:spChg>
        <pc:spChg chg="add del">
          <ac:chgData name="Giacomo Delcaro" userId="863f645b-2c0e-4137-8059-c682504026b2" providerId="ADAL" clId="{5590FEEE-687F-4CA4-B4B8-B4F8545014BC}" dt="2021-12-13T14:15:41.579" v="4856" actId="478"/>
          <ac:spMkLst>
            <pc:docMk/>
            <pc:sldMk cId="608417988" sldId="3143"/>
            <ac:spMk id="20" creationId="{DBE12010-8F9F-4729-9016-89A7BDD94D75}"/>
          </ac:spMkLst>
        </pc:spChg>
        <pc:spChg chg="add mod">
          <ac:chgData name="Giacomo Delcaro" userId="863f645b-2c0e-4137-8059-c682504026b2" providerId="ADAL" clId="{5590FEEE-687F-4CA4-B4B8-B4F8545014BC}" dt="2021-12-13T14:19:13.533" v="4876" actId="1582"/>
          <ac:spMkLst>
            <pc:docMk/>
            <pc:sldMk cId="608417988" sldId="3143"/>
            <ac:spMk id="21" creationId="{25A82EC6-8F38-432C-935E-795CE8B4D0FC}"/>
          </ac:spMkLst>
        </pc:spChg>
        <pc:graphicFrameChg chg="mod modGraphic">
          <ac:chgData name="Giacomo Delcaro" userId="863f645b-2c0e-4137-8059-c682504026b2" providerId="ADAL" clId="{5590FEEE-687F-4CA4-B4B8-B4F8545014BC}" dt="2021-12-21T12:55:05.639" v="21099"/>
          <ac:graphicFrameMkLst>
            <pc:docMk/>
            <pc:sldMk cId="608417988" sldId="3143"/>
            <ac:graphicFrameMk id="6" creationId="{7563D274-4EA9-437A-8F0C-7A1CB24A9A9A}"/>
          </ac:graphicFrameMkLst>
        </pc:graphicFrameChg>
        <pc:cxnChg chg="add del mod">
          <ac:chgData name="Giacomo Delcaro" userId="863f645b-2c0e-4137-8059-c682504026b2" providerId="ADAL" clId="{5590FEEE-687F-4CA4-B4B8-B4F8545014BC}" dt="2021-12-13T14:14:06.066" v="4837" actId="478"/>
          <ac:cxnSpMkLst>
            <pc:docMk/>
            <pc:sldMk cId="608417988" sldId="3143"/>
            <ac:cxnSpMk id="8" creationId="{2512BAA5-5AB9-474E-89DC-06D0291CF3D1}"/>
          </ac:cxnSpMkLst>
        </pc:cxnChg>
        <pc:cxnChg chg="add del">
          <ac:chgData name="Giacomo Delcaro" userId="863f645b-2c0e-4137-8059-c682504026b2" providerId="ADAL" clId="{5590FEEE-687F-4CA4-B4B8-B4F8545014BC}" dt="2021-12-13T14:14:19.108" v="4839" actId="478"/>
          <ac:cxnSpMkLst>
            <pc:docMk/>
            <pc:sldMk cId="608417988" sldId="3143"/>
            <ac:cxnSpMk id="10" creationId="{88CD62AD-F778-4D84-9764-2EFDF1EF2195}"/>
          </ac:cxnSpMkLst>
        </pc:cxnChg>
        <pc:cxnChg chg="add del mod">
          <ac:chgData name="Giacomo Delcaro" userId="863f645b-2c0e-4137-8059-c682504026b2" providerId="ADAL" clId="{5590FEEE-687F-4CA4-B4B8-B4F8545014BC}" dt="2021-12-13T14:14:50.658" v="4847" actId="478"/>
          <ac:cxnSpMkLst>
            <pc:docMk/>
            <pc:sldMk cId="608417988" sldId="3143"/>
            <ac:cxnSpMk id="13" creationId="{AB7AACB8-DA38-475E-96A4-EFEB03DDCD55}"/>
          </ac:cxnSpMkLst>
        </pc:cxnChg>
        <pc:cxnChg chg="add del mod">
          <ac:chgData name="Giacomo Delcaro" userId="863f645b-2c0e-4137-8059-c682504026b2" providerId="ADAL" clId="{5590FEEE-687F-4CA4-B4B8-B4F8545014BC}" dt="2021-12-13T14:16:35.641" v="4862" actId="478"/>
          <ac:cxnSpMkLst>
            <pc:docMk/>
            <pc:sldMk cId="608417988" sldId="3143"/>
            <ac:cxnSpMk id="23" creationId="{494E3BEC-7C34-48D3-ABDE-952044D150F6}"/>
          </ac:cxnSpMkLst>
        </pc:cxnChg>
        <pc:cxnChg chg="add del mod">
          <ac:chgData name="Giacomo Delcaro" userId="863f645b-2c0e-4137-8059-c682504026b2" providerId="ADAL" clId="{5590FEEE-687F-4CA4-B4B8-B4F8545014BC}" dt="2021-12-13T14:17:11.882" v="4865" actId="478"/>
          <ac:cxnSpMkLst>
            <pc:docMk/>
            <pc:sldMk cId="608417988" sldId="3143"/>
            <ac:cxnSpMk id="26" creationId="{29FA2A22-754E-4847-B50B-C5B36218E18A}"/>
          </ac:cxnSpMkLst>
        </pc:cxnChg>
        <pc:cxnChg chg="add mod">
          <ac:chgData name="Giacomo Delcaro" userId="863f645b-2c0e-4137-8059-c682504026b2" providerId="ADAL" clId="{5590FEEE-687F-4CA4-B4B8-B4F8545014BC}" dt="2021-12-13T14:19:08.111" v="4875" actId="208"/>
          <ac:cxnSpMkLst>
            <pc:docMk/>
            <pc:sldMk cId="608417988" sldId="3143"/>
            <ac:cxnSpMk id="29" creationId="{BCA49C0E-5CCC-4599-BC49-824B8B65CA6F}"/>
          </ac:cxnSpMkLst>
        </pc:cxnChg>
      </pc:sldChg>
      <pc:sldChg chg="modSp mod">
        <pc:chgData name="Giacomo Delcaro" userId="863f645b-2c0e-4137-8059-c682504026b2" providerId="ADAL" clId="{5590FEEE-687F-4CA4-B4B8-B4F8545014BC}" dt="2021-12-21T12:54:52.754" v="21097"/>
        <pc:sldMkLst>
          <pc:docMk/>
          <pc:sldMk cId="2640759975" sldId="3144"/>
        </pc:sldMkLst>
        <pc:graphicFrameChg chg="mod modGraphic">
          <ac:chgData name="Giacomo Delcaro" userId="863f645b-2c0e-4137-8059-c682504026b2" providerId="ADAL" clId="{5590FEEE-687F-4CA4-B4B8-B4F8545014BC}" dt="2021-12-21T12:54:52.754" v="21097"/>
          <ac:graphicFrameMkLst>
            <pc:docMk/>
            <pc:sldMk cId="2640759975" sldId="3144"/>
            <ac:graphicFrameMk id="6" creationId="{7563D274-4EA9-437A-8F0C-7A1CB24A9A9A}"/>
          </ac:graphicFrameMkLst>
        </pc:graphicFrameChg>
      </pc:sldChg>
      <pc:sldChg chg="modSp mod">
        <pc:chgData name="Giacomo Delcaro" userId="863f645b-2c0e-4137-8059-c682504026b2" providerId="ADAL" clId="{5590FEEE-687F-4CA4-B4B8-B4F8545014BC}" dt="2021-12-21T12:54:59.740" v="21098"/>
        <pc:sldMkLst>
          <pc:docMk/>
          <pc:sldMk cId="3369232977" sldId="3146"/>
        </pc:sldMkLst>
        <pc:graphicFrameChg chg="mod modGraphic">
          <ac:chgData name="Giacomo Delcaro" userId="863f645b-2c0e-4137-8059-c682504026b2" providerId="ADAL" clId="{5590FEEE-687F-4CA4-B4B8-B4F8545014BC}" dt="2021-12-21T12:54:59.740" v="21098"/>
          <ac:graphicFrameMkLst>
            <pc:docMk/>
            <pc:sldMk cId="3369232977" sldId="3146"/>
            <ac:graphicFrameMk id="6" creationId="{7563D274-4EA9-437A-8F0C-7A1CB24A9A9A}"/>
          </ac:graphicFrameMkLst>
        </pc:graphicFrameChg>
      </pc:sldChg>
      <pc:sldChg chg="modSp mod">
        <pc:chgData name="Giacomo Delcaro" userId="863f645b-2c0e-4137-8059-c682504026b2" providerId="ADAL" clId="{5590FEEE-687F-4CA4-B4B8-B4F8545014BC}" dt="2021-12-21T12:55:11.844" v="21100"/>
        <pc:sldMkLst>
          <pc:docMk/>
          <pc:sldMk cId="2239802629" sldId="3147"/>
        </pc:sldMkLst>
        <pc:graphicFrameChg chg="mod modGraphic">
          <ac:chgData name="Giacomo Delcaro" userId="863f645b-2c0e-4137-8059-c682504026b2" providerId="ADAL" clId="{5590FEEE-687F-4CA4-B4B8-B4F8545014BC}" dt="2021-12-21T12:55:11.844" v="21100"/>
          <ac:graphicFrameMkLst>
            <pc:docMk/>
            <pc:sldMk cId="2239802629" sldId="3147"/>
            <ac:graphicFrameMk id="6" creationId="{7563D274-4EA9-437A-8F0C-7A1CB24A9A9A}"/>
          </ac:graphicFrameMkLst>
        </pc:graphicFrameChg>
      </pc:sldChg>
      <pc:sldChg chg="modSp mod">
        <pc:chgData name="Giacomo Delcaro" userId="863f645b-2c0e-4137-8059-c682504026b2" providerId="ADAL" clId="{5590FEEE-687F-4CA4-B4B8-B4F8545014BC}" dt="2021-12-21T10:22:08.837" v="20276" actId="20577"/>
        <pc:sldMkLst>
          <pc:docMk/>
          <pc:sldMk cId="75902021" sldId="3148"/>
        </pc:sldMkLst>
        <pc:spChg chg="mod">
          <ac:chgData name="Giacomo Delcaro" userId="863f645b-2c0e-4137-8059-c682504026b2" providerId="ADAL" clId="{5590FEEE-687F-4CA4-B4B8-B4F8545014BC}" dt="2021-12-21T10:15:53.252" v="20069" actId="20577"/>
          <ac:spMkLst>
            <pc:docMk/>
            <pc:sldMk cId="75902021" sldId="3148"/>
            <ac:spMk id="2" creationId="{AF40B50A-6EAF-4440-9789-06129B1BBD0F}"/>
          </ac:spMkLst>
        </pc:spChg>
        <pc:spChg chg="mod">
          <ac:chgData name="Giacomo Delcaro" userId="863f645b-2c0e-4137-8059-c682504026b2" providerId="ADAL" clId="{5590FEEE-687F-4CA4-B4B8-B4F8545014BC}" dt="2021-12-21T10:22:08.837" v="20276" actId="20577"/>
          <ac:spMkLst>
            <pc:docMk/>
            <pc:sldMk cId="75902021" sldId="3148"/>
            <ac:spMk id="6" creationId="{4790C6FA-9085-4E40-B6EB-C534E6BBE753}"/>
          </ac:spMkLst>
        </pc:spChg>
      </pc:sldChg>
      <pc:sldChg chg="addSp delSp modSp add mod">
        <pc:chgData name="Giacomo Delcaro" userId="863f645b-2c0e-4137-8059-c682504026b2" providerId="ADAL" clId="{5590FEEE-687F-4CA4-B4B8-B4F8545014BC}" dt="2021-12-16T09:26:34.394" v="14567" actId="14100"/>
        <pc:sldMkLst>
          <pc:docMk/>
          <pc:sldMk cId="1353881530" sldId="3149"/>
        </pc:sldMkLst>
        <pc:spChg chg="add mod">
          <ac:chgData name="Giacomo Delcaro" userId="863f645b-2c0e-4137-8059-c682504026b2" providerId="ADAL" clId="{5590FEEE-687F-4CA4-B4B8-B4F8545014BC}" dt="2021-12-16T09:25:29.840" v="14520" actId="1076"/>
          <ac:spMkLst>
            <pc:docMk/>
            <pc:sldMk cId="1353881530" sldId="3149"/>
            <ac:spMk id="6" creationId="{20D15C8C-D515-405A-A2FB-89634F7EEF84}"/>
          </ac:spMkLst>
        </pc:spChg>
        <pc:spChg chg="add del mod">
          <ac:chgData name="Giacomo Delcaro" userId="863f645b-2c0e-4137-8059-c682504026b2" providerId="ADAL" clId="{5590FEEE-687F-4CA4-B4B8-B4F8545014BC}" dt="2021-12-13T16:34:52.282" v="7107"/>
          <ac:spMkLst>
            <pc:docMk/>
            <pc:sldMk cId="1353881530" sldId="3149"/>
            <ac:spMk id="6" creationId="{52803AE6-9B28-4DC9-8868-089FDE66606B}"/>
          </ac:spMkLst>
        </pc:spChg>
        <pc:spChg chg="del">
          <ac:chgData name="Giacomo Delcaro" userId="863f645b-2c0e-4137-8059-c682504026b2" providerId="ADAL" clId="{5590FEEE-687F-4CA4-B4B8-B4F8545014BC}" dt="2021-12-10T14:33:14.375" v="4004" actId="478"/>
          <ac:spMkLst>
            <pc:docMk/>
            <pc:sldMk cId="1353881530" sldId="3149"/>
            <ac:spMk id="6" creationId="{F013D545-AA80-487C-9B34-99530238B46A}"/>
          </ac:spMkLst>
        </pc:spChg>
        <pc:spChg chg="add mod">
          <ac:chgData name="Giacomo Delcaro" userId="863f645b-2c0e-4137-8059-c682504026b2" providerId="ADAL" clId="{5590FEEE-687F-4CA4-B4B8-B4F8545014BC}" dt="2021-12-13T16:37:21.006" v="7142" actId="1076"/>
          <ac:spMkLst>
            <pc:docMk/>
            <pc:sldMk cId="1353881530" sldId="3149"/>
            <ac:spMk id="7" creationId="{67DE7ADF-D494-4A1B-AC8A-CB80886D5A5A}"/>
          </ac:spMkLst>
        </pc:spChg>
        <pc:spChg chg="add mod">
          <ac:chgData name="Giacomo Delcaro" userId="863f645b-2c0e-4137-8059-c682504026b2" providerId="ADAL" clId="{5590FEEE-687F-4CA4-B4B8-B4F8545014BC}" dt="2021-12-10T14:34:36.193" v="4050" actId="164"/>
          <ac:spMkLst>
            <pc:docMk/>
            <pc:sldMk cId="1353881530" sldId="3149"/>
            <ac:spMk id="9" creationId="{0A9CE969-3B0F-4211-8037-F1CA1E401186}"/>
          </ac:spMkLst>
        </pc:spChg>
        <pc:spChg chg="add mod">
          <ac:chgData name="Giacomo Delcaro" userId="863f645b-2c0e-4137-8059-c682504026b2" providerId="ADAL" clId="{5590FEEE-687F-4CA4-B4B8-B4F8545014BC}" dt="2021-12-13T16:37:21.006" v="7142" actId="1076"/>
          <ac:spMkLst>
            <pc:docMk/>
            <pc:sldMk cId="1353881530" sldId="3149"/>
            <ac:spMk id="11" creationId="{3195F19B-DF10-44D3-A882-9DBFE8110B0B}"/>
          </ac:spMkLst>
        </pc:spChg>
        <pc:spChg chg="add mod">
          <ac:chgData name="Giacomo Delcaro" userId="863f645b-2c0e-4137-8059-c682504026b2" providerId="ADAL" clId="{5590FEEE-687F-4CA4-B4B8-B4F8545014BC}" dt="2021-12-13T16:37:21.006" v="7142" actId="1076"/>
          <ac:spMkLst>
            <pc:docMk/>
            <pc:sldMk cId="1353881530" sldId="3149"/>
            <ac:spMk id="14" creationId="{E50B5686-C071-4F39-AA13-AF0E4CDADD19}"/>
          </ac:spMkLst>
        </pc:spChg>
        <pc:spChg chg="add mod">
          <ac:chgData name="Giacomo Delcaro" userId="863f645b-2c0e-4137-8059-c682504026b2" providerId="ADAL" clId="{5590FEEE-687F-4CA4-B4B8-B4F8545014BC}" dt="2021-12-13T16:37:21.006" v="7142" actId="1076"/>
          <ac:spMkLst>
            <pc:docMk/>
            <pc:sldMk cId="1353881530" sldId="3149"/>
            <ac:spMk id="15" creationId="{65C28063-E0E4-451B-9D59-7A9496814406}"/>
          </ac:spMkLst>
        </pc:spChg>
        <pc:spChg chg="add mod">
          <ac:chgData name="Giacomo Delcaro" userId="863f645b-2c0e-4137-8059-c682504026b2" providerId="ADAL" clId="{5590FEEE-687F-4CA4-B4B8-B4F8545014BC}" dt="2021-12-16T09:25:39.954" v="14541" actId="1076"/>
          <ac:spMkLst>
            <pc:docMk/>
            <pc:sldMk cId="1353881530" sldId="3149"/>
            <ac:spMk id="17" creationId="{628AFE67-B13E-4CAA-B048-78566B928484}"/>
          </ac:spMkLst>
        </pc:spChg>
        <pc:spChg chg="add del mod">
          <ac:chgData name="Giacomo Delcaro" userId="863f645b-2c0e-4137-8059-c682504026b2" providerId="ADAL" clId="{5590FEEE-687F-4CA4-B4B8-B4F8545014BC}" dt="2021-12-16T09:25:57.718" v="14544" actId="478"/>
          <ac:spMkLst>
            <pc:docMk/>
            <pc:sldMk cId="1353881530" sldId="3149"/>
            <ac:spMk id="18" creationId="{1AD823E0-2FC8-4258-92E2-CC447994A28D}"/>
          </ac:spMkLst>
        </pc:spChg>
        <pc:spChg chg="add mod">
          <ac:chgData name="Giacomo Delcaro" userId="863f645b-2c0e-4137-8059-c682504026b2" providerId="ADAL" clId="{5590FEEE-687F-4CA4-B4B8-B4F8545014BC}" dt="2021-12-16T09:26:31.078" v="14566" actId="1076"/>
          <ac:spMkLst>
            <pc:docMk/>
            <pc:sldMk cId="1353881530" sldId="3149"/>
            <ac:spMk id="19" creationId="{584B766F-8CCC-481E-A05B-D1189B13FE77}"/>
          </ac:spMkLst>
        </pc:spChg>
        <pc:grpChg chg="add mod">
          <ac:chgData name="Giacomo Delcaro" userId="863f645b-2c0e-4137-8059-c682504026b2" providerId="ADAL" clId="{5590FEEE-687F-4CA4-B4B8-B4F8545014BC}" dt="2021-12-16T09:25:08.148" v="14514" actId="1076"/>
          <ac:grpSpMkLst>
            <pc:docMk/>
            <pc:sldMk cId="1353881530" sldId="3149"/>
            <ac:grpSpMk id="10" creationId="{EE9076B4-855F-47E3-89A3-EE8FB1A613A6}"/>
          </ac:grpSpMkLst>
        </pc:grpChg>
        <pc:picChg chg="add mod modCrop">
          <ac:chgData name="Giacomo Delcaro" userId="863f645b-2c0e-4137-8059-c682504026b2" providerId="ADAL" clId="{5590FEEE-687F-4CA4-B4B8-B4F8545014BC}" dt="2021-12-10T14:34:41.695" v="4052" actId="1076"/>
          <ac:picMkLst>
            <pc:docMk/>
            <pc:sldMk cId="1353881530" sldId="3149"/>
            <ac:picMk id="8" creationId="{64074774-972B-43A8-A18A-5EB23C2A3905}"/>
          </ac:picMkLst>
        </pc:picChg>
        <pc:cxnChg chg="add mod">
          <ac:chgData name="Giacomo Delcaro" userId="863f645b-2c0e-4137-8059-c682504026b2" providerId="ADAL" clId="{5590FEEE-687F-4CA4-B4B8-B4F8545014BC}" dt="2021-12-13T16:37:21.006" v="7142" actId="1076"/>
          <ac:cxnSpMkLst>
            <pc:docMk/>
            <pc:sldMk cId="1353881530" sldId="3149"/>
            <ac:cxnSpMk id="13" creationId="{FF6E9D4C-4942-455F-9D1C-FB09B2A95AA7}"/>
          </ac:cxnSpMkLst>
        </pc:cxnChg>
        <pc:cxnChg chg="add mod">
          <ac:chgData name="Giacomo Delcaro" userId="863f645b-2c0e-4137-8059-c682504026b2" providerId="ADAL" clId="{5590FEEE-687F-4CA4-B4B8-B4F8545014BC}" dt="2021-12-13T16:37:21.006" v="7142" actId="1076"/>
          <ac:cxnSpMkLst>
            <pc:docMk/>
            <pc:sldMk cId="1353881530" sldId="3149"/>
            <ac:cxnSpMk id="16" creationId="{A7BC7C87-97F9-4C34-ABC1-3EE62BBCD38C}"/>
          </ac:cxnSpMkLst>
        </pc:cxnChg>
        <pc:cxnChg chg="add mod">
          <ac:chgData name="Giacomo Delcaro" userId="863f645b-2c0e-4137-8059-c682504026b2" providerId="ADAL" clId="{5590FEEE-687F-4CA4-B4B8-B4F8545014BC}" dt="2021-12-16T09:26:34.394" v="14567" actId="14100"/>
          <ac:cxnSpMkLst>
            <pc:docMk/>
            <pc:sldMk cId="1353881530" sldId="3149"/>
            <ac:cxnSpMk id="20" creationId="{F3EEFF1D-0ADB-4189-93CE-E9AA6E8C526E}"/>
          </ac:cxnSpMkLst>
        </pc:cxnChg>
      </pc:sldChg>
      <pc:sldChg chg="modSp mod">
        <pc:chgData name="Giacomo Delcaro" userId="863f645b-2c0e-4137-8059-c682504026b2" providerId="ADAL" clId="{5590FEEE-687F-4CA4-B4B8-B4F8545014BC}" dt="2021-12-21T10:15:56.201" v="20071" actId="20577"/>
        <pc:sldMkLst>
          <pc:docMk/>
          <pc:sldMk cId="4101292465" sldId="3150"/>
        </pc:sldMkLst>
        <pc:spChg chg="mod">
          <ac:chgData name="Giacomo Delcaro" userId="863f645b-2c0e-4137-8059-c682504026b2" providerId="ADAL" clId="{5590FEEE-687F-4CA4-B4B8-B4F8545014BC}" dt="2021-12-21T10:15:56.201" v="20071" actId="20577"/>
          <ac:spMkLst>
            <pc:docMk/>
            <pc:sldMk cId="4101292465" sldId="3150"/>
            <ac:spMk id="2" creationId="{06E17E71-A805-4066-A54A-3C524B70D795}"/>
          </ac:spMkLst>
        </pc:spChg>
        <pc:spChg chg="mod">
          <ac:chgData name="Giacomo Delcaro" userId="863f645b-2c0e-4137-8059-c682504026b2" providerId="ADAL" clId="{5590FEEE-687F-4CA4-B4B8-B4F8545014BC}" dt="2021-12-14T07:32:38.778" v="7183" actId="790"/>
          <ac:spMkLst>
            <pc:docMk/>
            <pc:sldMk cId="4101292465" sldId="3150"/>
            <ac:spMk id="21" creationId="{3B9C679C-59CB-4D13-8B72-9F42F17D1EF2}"/>
          </ac:spMkLst>
        </pc:spChg>
      </pc:sldChg>
      <pc:sldChg chg="addSp delSp modSp add mod">
        <pc:chgData name="Giacomo Delcaro" userId="863f645b-2c0e-4137-8059-c682504026b2" providerId="ADAL" clId="{5590FEEE-687F-4CA4-B4B8-B4F8545014BC}" dt="2021-12-13T16:24:14.565" v="7065" actId="14100"/>
        <pc:sldMkLst>
          <pc:docMk/>
          <pc:sldMk cId="3365088869" sldId="3151"/>
        </pc:sldMkLst>
        <pc:spChg chg="del mod">
          <ac:chgData name="Giacomo Delcaro" userId="863f645b-2c0e-4137-8059-c682504026b2" providerId="ADAL" clId="{5590FEEE-687F-4CA4-B4B8-B4F8545014BC}" dt="2021-12-13T16:19:26.757" v="6913" actId="478"/>
          <ac:spMkLst>
            <pc:docMk/>
            <pc:sldMk cId="3365088869" sldId="3151"/>
            <ac:spMk id="6" creationId="{BDBABAA6-5400-4992-BE19-EA68F976F70A}"/>
          </ac:spMkLst>
        </pc:spChg>
        <pc:spChg chg="add mod">
          <ac:chgData name="Giacomo Delcaro" userId="863f645b-2c0e-4137-8059-c682504026b2" providerId="ADAL" clId="{5590FEEE-687F-4CA4-B4B8-B4F8545014BC}" dt="2021-12-13T16:23:52.994" v="7061" actId="1076"/>
          <ac:spMkLst>
            <pc:docMk/>
            <pc:sldMk cId="3365088869" sldId="3151"/>
            <ac:spMk id="9" creationId="{D58E1181-D63E-49A5-A7EE-9FDCDA74AE33}"/>
          </ac:spMkLst>
        </pc:spChg>
        <pc:picChg chg="add mod modCrop">
          <ac:chgData name="Giacomo Delcaro" userId="863f645b-2c0e-4137-8059-c682504026b2" providerId="ADAL" clId="{5590FEEE-687F-4CA4-B4B8-B4F8545014BC}" dt="2021-12-13T16:21:08.051" v="6924" actId="1076"/>
          <ac:picMkLst>
            <pc:docMk/>
            <pc:sldMk cId="3365088869" sldId="3151"/>
            <ac:picMk id="8" creationId="{FD123287-78EE-4A01-B895-7B138DF82BC6}"/>
          </ac:picMkLst>
        </pc:picChg>
        <pc:cxnChg chg="add mod">
          <ac:chgData name="Giacomo Delcaro" userId="863f645b-2c0e-4137-8059-c682504026b2" providerId="ADAL" clId="{5590FEEE-687F-4CA4-B4B8-B4F8545014BC}" dt="2021-12-13T16:24:14.565" v="7065" actId="14100"/>
          <ac:cxnSpMkLst>
            <pc:docMk/>
            <pc:sldMk cId="3365088869" sldId="3151"/>
            <ac:cxnSpMk id="11" creationId="{D61E67DD-9715-4D61-AD40-69FFA3F1B7C2}"/>
          </ac:cxnSpMkLst>
        </pc:cxnChg>
      </pc:sldChg>
      <pc:sldChg chg="modSp add mod ord">
        <pc:chgData name="Giacomo Delcaro" userId="863f645b-2c0e-4137-8059-c682504026b2" providerId="ADAL" clId="{5590FEEE-687F-4CA4-B4B8-B4F8545014BC}" dt="2021-12-14T08:05:13.178" v="12036" actId="113"/>
        <pc:sldMkLst>
          <pc:docMk/>
          <pc:sldMk cId="993305897" sldId="3152"/>
        </pc:sldMkLst>
        <pc:spChg chg="mod">
          <ac:chgData name="Giacomo Delcaro" userId="863f645b-2c0e-4137-8059-c682504026b2" providerId="ADAL" clId="{5590FEEE-687F-4CA4-B4B8-B4F8545014BC}" dt="2021-12-13T16:37:50.401" v="7159" actId="20577"/>
          <ac:spMkLst>
            <pc:docMk/>
            <pc:sldMk cId="993305897" sldId="3152"/>
            <ac:spMk id="5" creationId="{E2CB199F-6740-40B0-A42B-89FD56D66064}"/>
          </ac:spMkLst>
        </pc:spChg>
        <pc:spChg chg="mod">
          <ac:chgData name="Giacomo Delcaro" userId="863f645b-2c0e-4137-8059-c682504026b2" providerId="ADAL" clId="{5590FEEE-687F-4CA4-B4B8-B4F8545014BC}" dt="2021-12-14T08:05:13.178" v="12036" actId="113"/>
          <ac:spMkLst>
            <pc:docMk/>
            <pc:sldMk cId="993305897" sldId="3152"/>
            <ac:spMk id="6" creationId="{BDBABAA6-5400-4992-BE19-EA68F976F70A}"/>
          </ac:spMkLst>
        </pc:spChg>
      </pc:sldChg>
      <pc:sldChg chg="modSp add mod ord">
        <pc:chgData name="Giacomo Delcaro" userId="863f645b-2c0e-4137-8059-c682504026b2" providerId="ADAL" clId="{5590FEEE-687F-4CA4-B4B8-B4F8545014BC}" dt="2021-12-21T10:15:47.541" v="20065" actId="20577"/>
        <pc:sldMkLst>
          <pc:docMk/>
          <pc:sldMk cId="2032111914" sldId="3153"/>
        </pc:sldMkLst>
        <pc:spChg chg="mod">
          <ac:chgData name="Giacomo Delcaro" userId="863f645b-2c0e-4137-8059-c682504026b2" providerId="ADAL" clId="{5590FEEE-687F-4CA4-B4B8-B4F8545014BC}" dt="2021-12-21T10:15:47.541" v="20065" actId="20577"/>
          <ac:spMkLst>
            <pc:docMk/>
            <pc:sldMk cId="2032111914" sldId="3153"/>
            <ac:spMk id="5" creationId="{E2CB199F-6740-40B0-A42B-89FD56D66064}"/>
          </ac:spMkLst>
        </pc:spChg>
        <pc:spChg chg="mod">
          <ac:chgData name="Giacomo Delcaro" userId="863f645b-2c0e-4137-8059-c682504026b2" providerId="ADAL" clId="{5590FEEE-687F-4CA4-B4B8-B4F8545014BC}" dt="2021-12-21T09:02:39.325" v="15776" actId="20577"/>
          <ac:spMkLst>
            <pc:docMk/>
            <pc:sldMk cId="2032111914" sldId="3153"/>
            <ac:spMk id="6" creationId="{BDBABAA6-5400-4992-BE19-EA68F976F70A}"/>
          </ac:spMkLst>
        </pc:spChg>
      </pc:sldChg>
      <pc:sldChg chg="modSp add mod">
        <pc:chgData name="Giacomo Delcaro" userId="863f645b-2c0e-4137-8059-c682504026b2" providerId="ADAL" clId="{5590FEEE-687F-4CA4-B4B8-B4F8545014BC}" dt="2021-12-21T09:54:35.118" v="18832" actId="20577"/>
        <pc:sldMkLst>
          <pc:docMk/>
          <pc:sldMk cId="3341005489" sldId="3154"/>
        </pc:sldMkLst>
        <pc:spChg chg="mod">
          <ac:chgData name="Giacomo Delcaro" userId="863f645b-2c0e-4137-8059-c682504026b2" providerId="ADAL" clId="{5590FEEE-687F-4CA4-B4B8-B4F8545014BC}" dt="2021-12-21T09:54:35.118" v="18832" actId="20577"/>
          <ac:spMkLst>
            <pc:docMk/>
            <pc:sldMk cId="3341005489" sldId="3154"/>
            <ac:spMk id="6" creationId="{BDBABAA6-5400-4992-BE19-EA68F976F70A}"/>
          </ac:spMkLst>
        </pc:spChg>
      </pc:sldChg>
      <pc:sldChg chg="modSp mod">
        <pc:chgData name="Giacomo Delcaro" userId="863f645b-2c0e-4137-8059-c682504026b2" providerId="ADAL" clId="{5590FEEE-687F-4CA4-B4B8-B4F8545014BC}" dt="2021-12-16T07:37:17.870" v="12048" actId="1076"/>
        <pc:sldMkLst>
          <pc:docMk/>
          <pc:sldMk cId="975897480" sldId="3155"/>
        </pc:sldMkLst>
        <pc:spChg chg="mod">
          <ac:chgData name="Giacomo Delcaro" userId="863f645b-2c0e-4137-8059-c682504026b2" providerId="ADAL" clId="{5590FEEE-687F-4CA4-B4B8-B4F8545014BC}" dt="2021-12-16T07:37:04.954" v="12046" actId="1076"/>
          <ac:spMkLst>
            <pc:docMk/>
            <pc:sldMk cId="975897480" sldId="3155"/>
            <ac:spMk id="6" creationId="{09D75BA4-E4A9-4841-876E-49DC6FF61072}"/>
          </ac:spMkLst>
        </pc:spChg>
        <pc:graphicFrameChg chg="mod modGraphic">
          <ac:chgData name="Giacomo Delcaro" userId="863f645b-2c0e-4137-8059-c682504026b2" providerId="ADAL" clId="{5590FEEE-687F-4CA4-B4B8-B4F8545014BC}" dt="2021-12-16T07:37:17.870" v="12048" actId="1076"/>
          <ac:graphicFrameMkLst>
            <pc:docMk/>
            <pc:sldMk cId="975897480" sldId="3155"/>
            <ac:graphicFrameMk id="7" creationId="{6CED2F03-6803-410A-9A9E-5F55C61BF90D}"/>
          </ac:graphicFrameMkLst>
        </pc:graphicFrameChg>
      </pc:sldChg>
      <pc:sldChg chg="modSp mod">
        <pc:chgData name="Giacomo Delcaro" userId="863f645b-2c0e-4137-8059-c682504026b2" providerId="ADAL" clId="{5590FEEE-687F-4CA4-B4B8-B4F8545014BC}" dt="2021-12-21T07:58:52.370" v="14899" actId="20577"/>
        <pc:sldMkLst>
          <pc:docMk/>
          <pc:sldMk cId="3693464110" sldId="3156"/>
        </pc:sldMkLst>
        <pc:graphicFrameChg chg="modGraphic">
          <ac:chgData name="Giacomo Delcaro" userId="863f645b-2c0e-4137-8059-c682504026b2" providerId="ADAL" clId="{5590FEEE-687F-4CA4-B4B8-B4F8545014BC}" dt="2021-12-21T07:58:52.370" v="14899" actId="20577"/>
          <ac:graphicFrameMkLst>
            <pc:docMk/>
            <pc:sldMk cId="3693464110" sldId="3156"/>
            <ac:graphicFrameMk id="8" creationId="{D397FC70-296A-496D-B03C-44B70B13C1AF}"/>
          </ac:graphicFrameMkLst>
        </pc:graphicFrameChg>
      </pc:sldChg>
      <pc:sldChg chg="modSp mod">
        <pc:chgData name="Giacomo Delcaro" userId="863f645b-2c0e-4137-8059-c682504026b2" providerId="ADAL" clId="{5590FEEE-687F-4CA4-B4B8-B4F8545014BC}" dt="2021-12-21T09:04:25.011" v="15844" actId="1076"/>
        <pc:sldMkLst>
          <pc:docMk/>
          <pc:sldMk cId="2168132587" sldId="3157"/>
        </pc:sldMkLst>
        <pc:spChg chg="mod">
          <ac:chgData name="Giacomo Delcaro" userId="863f645b-2c0e-4137-8059-c682504026b2" providerId="ADAL" clId="{5590FEEE-687F-4CA4-B4B8-B4F8545014BC}" dt="2021-12-21T08:03:25.765" v="14964" actId="20577"/>
          <ac:spMkLst>
            <pc:docMk/>
            <pc:sldMk cId="2168132587" sldId="3157"/>
            <ac:spMk id="6" creationId="{06D0D500-0F93-4A08-9320-9F133A94DF65}"/>
          </ac:spMkLst>
        </pc:spChg>
        <pc:graphicFrameChg chg="mod modGraphic">
          <ac:chgData name="Giacomo Delcaro" userId="863f645b-2c0e-4137-8059-c682504026b2" providerId="ADAL" clId="{5590FEEE-687F-4CA4-B4B8-B4F8545014BC}" dt="2021-12-21T09:04:25.011" v="15844" actId="1076"/>
          <ac:graphicFrameMkLst>
            <pc:docMk/>
            <pc:sldMk cId="2168132587" sldId="3157"/>
            <ac:graphicFrameMk id="8" creationId="{D397FC70-296A-496D-B03C-44B70B13C1AF}"/>
          </ac:graphicFrameMkLst>
        </pc:graphicFrameChg>
      </pc:sldChg>
      <pc:sldChg chg="addSp delSp modSp add mod ord modShow">
        <pc:chgData name="Giacomo Delcaro" userId="863f645b-2c0e-4137-8059-c682504026b2" providerId="ADAL" clId="{5590FEEE-687F-4CA4-B4B8-B4F8545014BC}" dt="2021-12-21T07:49:02.553" v="14775" actId="167"/>
        <pc:sldMkLst>
          <pc:docMk/>
          <pc:sldMk cId="3444543910" sldId="3159"/>
        </pc:sldMkLst>
        <pc:spChg chg="del">
          <ac:chgData name="Giacomo Delcaro" userId="863f645b-2c0e-4137-8059-c682504026b2" providerId="ADAL" clId="{5590FEEE-687F-4CA4-B4B8-B4F8545014BC}" dt="2021-12-16T08:13:38.867" v="13071" actId="478"/>
          <ac:spMkLst>
            <pc:docMk/>
            <pc:sldMk cId="3444543910" sldId="3159"/>
            <ac:spMk id="7" creationId="{518548A3-2783-4E3A-8DBD-7413626B72AD}"/>
          </ac:spMkLst>
        </pc:spChg>
        <pc:spChg chg="del">
          <ac:chgData name="Giacomo Delcaro" userId="863f645b-2c0e-4137-8059-c682504026b2" providerId="ADAL" clId="{5590FEEE-687F-4CA4-B4B8-B4F8545014BC}" dt="2021-12-16T08:13:38.867" v="13071" actId="478"/>
          <ac:spMkLst>
            <pc:docMk/>
            <pc:sldMk cId="3444543910" sldId="3159"/>
            <ac:spMk id="8" creationId="{03C6BD6F-9B48-4013-A280-A18E52FF5859}"/>
          </ac:spMkLst>
        </pc:spChg>
        <pc:spChg chg="del">
          <ac:chgData name="Giacomo Delcaro" userId="863f645b-2c0e-4137-8059-c682504026b2" providerId="ADAL" clId="{5590FEEE-687F-4CA4-B4B8-B4F8545014BC}" dt="2021-12-16T08:13:38.867" v="13071" actId="478"/>
          <ac:spMkLst>
            <pc:docMk/>
            <pc:sldMk cId="3444543910" sldId="3159"/>
            <ac:spMk id="9" creationId="{69749CA3-D5E6-42A9-9300-D79FA6B29689}"/>
          </ac:spMkLst>
        </pc:spChg>
        <pc:spChg chg="add mod">
          <ac:chgData name="Giacomo Delcaro" userId="863f645b-2c0e-4137-8059-c682504026b2" providerId="ADAL" clId="{5590FEEE-687F-4CA4-B4B8-B4F8545014BC}" dt="2021-12-16T09:06:38.078" v="14303" actId="1076"/>
          <ac:spMkLst>
            <pc:docMk/>
            <pc:sldMk cId="3444543910" sldId="3159"/>
            <ac:spMk id="30" creationId="{F3DFEB20-5D81-4C8A-B911-A5FFCF6DC917}"/>
          </ac:spMkLst>
        </pc:spChg>
        <pc:spChg chg="add mod">
          <ac:chgData name="Giacomo Delcaro" userId="863f645b-2c0e-4137-8059-c682504026b2" providerId="ADAL" clId="{5590FEEE-687F-4CA4-B4B8-B4F8545014BC}" dt="2021-12-16T08:27:49.567" v="13493" actId="1076"/>
          <ac:spMkLst>
            <pc:docMk/>
            <pc:sldMk cId="3444543910" sldId="3159"/>
            <ac:spMk id="32" creationId="{271C9F6C-45C2-4598-A06B-576A896F9800}"/>
          </ac:spMkLst>
        </pc:spChg>
        <pc:spChg chg="add mod">
          <ac:chgData name="Giacomo Delcaro" userId="863f645b-2c0e-4137-8059-c682504026b2" providerId="ADAL" clId="{5590FEEE-687F-4CA4-B4B8-B4F8545014BC}" dt="2021-12-16T09:15:51.647" v="14436" actId="1076"/>
          <ac:spMkLst>
            <pc:docMk/>
            <pc:sldMk cId="3444543910" sldId="3159"/>
            <ac:spMk id="36" creationId="{432F98CD-D61E-4EF9-BF85-21F30D9809EA}"/>
          </ac:spMkLst>
        </pc:spChg>
        <pc:spChg chg="add mod">
          <ac:chgData name="Giacomo Delcaro" userId="863f645b-2c0e-4137-8059-c682504026b2" providerId="ADAL" clId="{5590FEEE-687F-4CA4-B4B8-B4F8545014BC}" dt="2021-12-16T08:19:49.498" v="13240" actId="164"/>
          <ac:spMkLst>
            <pc:docMk/>
            <pc:sldMk cId="3444543910" sldId="3159"/>
            <ac:spMk id="38" creationId="{527AFEEE-13AB-497D-A51C-CE827E28F79D}"/>
          </ac:spMkLst>
        </pc:spChg>
        <pc:spChg chg="add mod">
          <ac:chgData name="Giacomo Delcaro" userId="863f645b-2c0e-4137-8059-c682504026b2" providerId="ADAL" clId="{5590FEEE-687F-4CA4-B4B8-B4F8545014BC}" dt="2021-12-16T08:27:35.204" v="13485" actId="1076"/>
          <ac:spMkLst>
            <pc:docMk/>
            <pc:sldMk cId="3444543910" sldId="3159"/>
            <ac:spMk id="40" creationId="{0AE3658C-3102-47DA-BC9A-D7C7F0AD0A93}"/>
          </ac:spMkLst>
        </pc:spChg>
        <pc:spChg chg="add mod">
          <ac:chgData name="Giacomo Delcaro" userId="863f645b-2c0e-4137-8059-c682504026b2" providerId="ADAL" clId="{5590FEEE-687F-4CA4-B4B8-B4F8545014BC}" dt="2021-12-16T08:20:27.792" v="13275" actId="164"/>
          <ac:spMkLst>
            <pc:docMk/>
            <pc:sldMk cId="3444543910" sldId="3159"/>
            <ac:spMk id="42" creationId="{0371C4A0-08CD-44A9-A309-A788A7551E2F}"/>
          </ac:spMkLst>
        </pc:spChg>
        <pc:spChg chg="add mod">
          <ac:chgData name="Giacomo Delcaro" userId="863f645b-2c0e-4137-8059-c682504026b2" providerId="ADAL" clId="{5590FEEE-687F-4CA4-B4B8-B4F8545014BC}" dt="2021-12-16T08:20:48.243" v="13291" actId="1076"/>
          <ac:spMkLst>
            <pc:docMk/>
            <pc:sldMk cId="3444543910" sldId="3159"/>
            <ac:spMk id="44" creationId="{CF617DB5-05EF-4DF1-8F98-8A93F535B006}"/>
          </ac:spMkLst>
        </pc:spChg>
        <pc:spChg chg="add mod">
          <ac:chgData name="Giacomo Delcaro" userId="863f645b-2c0e-4137-8059-c682504026b2" providerId="ADAL" clId="{5590FEEE-687F-4CA4-B4B8-B4F8545014BC}" dt="2021-12-16T09:21:22.598" v="14487" actId="1076"/>
          <ac:spMkLst>
            <pc:docMk/>
            <pc:sldMk cId="3444543910" sldId="3159"/>
            <ac:spMk id="46" creationId="{28E25881-8C73-4F52-8E38-E61D934F29FB}"/>
          </ac:spMkLst>
        </pc:spChg>
        <pc:spChg chg="add mod">
          <ac:chgData name="Giacomo Delcaro" userId="863f645b-2c0e-4137-8059-c682504026b2" providerId="ADAL" clId="{5590FEEE-687F-4CA4-B4B8-B4F8545014BC}" dt="2021-12-16T08:34:32.998" v="13850" actId="962"/>
          <ac:spMkLst>
            <pc:docMk/>
            <pc:sldMk cId="3444543910" sldId="3159"/>
            <ac:spMk id="48" creationId="{4FC3245B-FB73-468D-9F38-B12CC4AAADAE}"/>
          </ac:spMkLst>
        </pc:spChg>
        <pc:spChg chg="add mod">
          <ac:chgData name="Giacomo Delcaro" userId="863f645b-2c0e-4137-8059-c682504026b2" providerId="ADAL" clId="{5590FEEE-687F-4CA4-B4B8-B4F8545014BC}" dt="2021-12-16T08:24:12.409" v="13467" actId="1076"/>
          <ac:spMkLst>
            <pc:docMk/>
            <pc:sldMk cId="3444543910" sldId="3159"/>
            <ac:spMk id="50" creationId="{43E5EFEB-6321-4FDD-B6FA-91FA6D82282C}"/>
          </ac:spMkLst>
        </pc:spChg>
        <pc:spChg chg="add mod">
          <ac:chgData name="Giacomo Delcaro" userId="863f645b-2c0e-4137-8059-c682504026b2" providerId="ADAL" clId="{5590FEEE-687F-4CA4-B4B8-B4F8545014BC}" dt="2021-12-16T08:50:32.901" v="14100" actId="962"/>
          <ac:spMkLst>
            <pc:docMk/>
            <pc:sldMk cId="3444543910" sldId="3159"/>
            <ac:spMk id="52" creationId="{FC82BFEA-0222-4806-AE1F-6EA4A69C6710}"/>
          </ac:spMkLst>
        </pc:spChg>
        <pc:spChg chg="add mod">
          <ac:chgData name="Giacomo Delcaro" userId="863f645b-2c0e-4137-8059-c682504026b2" providerId="ADAL" clId="{5590FEEE-687F-4CA4-B4B8-B4F8545014BC}" dt="2021-12-16T08:39:44.636" v="13988" actId="14100"/>
          <ac:spMkLst>
            <pc:docMk/>
            <pc:sldMk cId="3444543910" sldId="3159"/>
            <ac:spMk id="56" creationId="{EF091303-58CE-4C6F-BAA0-21AC9D6B9CCE}"/>
          </ac:spMkLst>
        </pc:spChg>
        <pc:spChg chg="add mod">
          <ac:chgData name="Giacomo Delcaro" userId="863f645b-2c0e-4137-8059-c682504026b2" providerId="ADAL" clId="{5590FEEE-687F-4CA4-B4B8-B4F8545014BC}" dt="2021-12-16T17:39:35.408" v="14599" actId="20577"/>
          <ac:spMkLst>
            <pc:docMk/>
            <pc:sldMk cId="3444543910" sldId="3159"/>
            <ac:spMk id="58" creationId="{48DD2FFF-00D8-491F-A96B-102C4DE380A5}"/>
          </ac:spMkLst>
        </pc:spChg>
        <pc:spChg chg="add mod ord">
          <ac:chgData name="Giacomo Delcaro" userId="863f645b-2c0e-4137-8059-c682504026b2" providerId="ADAL" clId="{5590FEEE-687F-4CA4-B4B8-B4F8545014BC}" dt="2021-12-21T07:49:02.553" v="14775" actId="167"/>
          <ac:spMkLst>
            <pc:docMk/>
            <pc:sldMk cId="3444543910" sldId="3159"/>
            <ac:spMk id="80" creationId="{288B92FB-4A09-49CF-8829-DF9A052ACF65}"/>
          </ac:spMkLst>
        </pc:spChg>
        <pc:spChg chg="add mod">
          <ac:chgData name="Giacomo Delcaro" userId="863f645b-2c0e-4137-8059-c682504026b2" providerId="ADAL" clId="{5590FEEE-687F-4CA4-B4B8-B4F8545014BC}" dt="2021-12-16T09:20:35.953" v="14478" actId="1076"/>
          <ac:spMkLst>
            <pc:docMk/>
            <pc:sldMk cId="3444543910" sldId="3159"/>
            <ac:spMk id="81" creationId="{568E9F6D-A5EA-4D58-806B-1C8006506441}"/>
          </ac:spMkLst>
        </pc:spChg>
        <pc:spChg chg="add mod">
          <ac:chgData name="Giacomo Delcaro" userId="863f645b-2c0e-4137-8059-c682504026b2" providerId="ADAL" clId="{5590FEEE-687F-4CA4-B4B8-B4F8545014BC}" dt="2021-12-16T09:20:35.953" v="14478" actId="1076"/>
          <ac:spMkLst>
            <pc:docMk/>
            <pc:sldMk cId="3444543910" sldId="3159"/>
            <ac:spMk id="82" creationId="{808F2F61-2650-4BD7-AF67-207FCED327E9}"/>
          </ac:spMkLst>
        </pc:spChg>
        <pc:spChg chg="add mod">
          <ac:chgData name="Giacomo Delcaro" userId="863f645b-2c0e-4137-8059-c682504026b2" providerId="ADAL" clId="{5590FEEE-687F-4CA4-B4B8-B4F8545014BC}" dt="2021-12-16T09:20:35.953" v="14478" actId="1076"/>
          <ac:spMkLst>
            <pc:docMk/>
            <pc:sldMk cId="3444543910" sldId="3159"/>
            <ac:spMk id="83" creationId="{6456A70C-1703-4CC0-AC48-9CEB1EB443F9}"/>
          </ac:spMkLst>
        </pc:spChg>
        <pc:spChg chg="add del mod">
          <ac:chgData name="Giacomo Delcaro" userId="863f645b-2c0e-4137-8059-c682504026b2" providerId="ADAL" clId="{5590FEEE-687F-4CA4-B4B8-B4F8545014BC}" dt="2021-12-16T08:48:30.664" v="14096" actId="478"/>
          <ac:spMkLst>
            <pc:docMk/>
            <pc:sldMk cId="3444543910" sldId="3159"/>
            <ac:spMk id="110" creationId="{4CEA5C50-8740-4CE7-83BD-C22726B2E4AD}"/>
          </ac:spMkLst>
        </pc:spChg>
        <pc:spChg chg="add mod">
          <ac:chgData name="Giacomo Delcaro" userId="863f645b-2c0e-4137-8059-c682504026b2" providerId="ADAL" clId="{5590FEEE-687F-4CA4-B4B8-B4F8545014BC}" dt="2021-12-16T09:13:16.934" v="14383" actId="1076"/>
          <ac:spMkLst>
            <pc:docMk/>
            <pc:sldMk cId="3444543910" sldId="3159"/>
            <ac:spMk id="114" creationId="{C22E08E7-0F0F-4838-9ED0-07562D0F43A4}"/>
          </ac:spMkLst>
        </pc:spChg>
        <pc:spChg chg="add mod">
          <ac:chgData name="Giacomo Delcaro" userId="863f645b-2c0e-4137-8059-c682504026b2" providerId="ADAL" clId="{5590FEEE-687F-4CA4-B4B8-B4F8545014BC}" dt="2021-12-16T09:20:35.953" v="14478" actId="1076"/>
          <ac:spMkLst>
            <pc:docMk/>
            <pc:sldMk cId="3444543910" sldId="3159"/>
            <ac:spMk id="248" creationId="{7FF1D804-FC41-4D3B-B4BF-61C175891C9D}"/>
          </ac:spMkLst>
        </pc:spChg>
        <pc:spChg chg="add mod">
          <ac:chgData name="Giacomo Delcaro" userId="863f645b-2c0e-4137-8059-c682504026b2" providerId="ADAL" clId="{5590FEEE-687F-4CA4-B4B8-B4F8545014BC}" dt="2021-12-16T09:20:35.953" v="14478" actId="1076"/>
          <ac:spMkLst>
            <pc:docMk/>
            <pc:sldMk cId="3444543910" sldId="3159"/>
            <ac:spMk id="249" creationId="{E8DD1959-3D82-401A-AF53-EE9DB3E51556}"/>
          </ac:spMkLst>
        </pc:spChg>
        <pc:spChg chg="add mod">
          <ac:chgData name="Giacomo Delcaro" userId="863f645b-2c0e-4137-8059-c682504026b2" providerId="ADAL" clId="{5590FEEE-687F-4CA4-B4B8-B4F8545014BC}" dt="2021-12-16T09:20:56.176" v="14483" actId="1076"/>
          <ac:spMkLst>
            <pc:docMk/>
            <pc:sldMk cId="3444543910" sldId="3159"/>
            <ac:spMk id="250" creationId="{E5BE31B7-C9F4-4C11-843F-C82E9DB9EF13}"/>
          </ac:spMkLst>
        </pc:spChg>
        <pc:spChg chg="add mod">
          <ac:chgData name="Giacomo Delcaro" userId="863f645b-2c0e-4137-8059-c682504026b2" providerId="ADAL" clId="{5590FEEE-687F-4CA4-B4B8-B4F8545014BC}" dt="2021-12-16T09:20:39.748" v="14480" actId="1076"/>
          <ac:spMkLst>
            <pc:docMk/>
            <pc:sldMk cId="3444543910" sldId="3159"/>
            <ac:spMk id="255" creationId="{C590CFA3-406F-49EB-8E0E-8D990C35039D}"/>
          </ac:spMkLst>
        </pc:spChg>
        <pc:spChg chg="add mod">
          <ac:chgData name="Giacomo Delcaro" userId="863f645b-2c0e-4137-8059-c682504026b2" providerId="ADAL" clId="{5590FEEE-687F-4CA4-B4B8-B4F8545014BC}" dt="2021-12-16T09:17:02.511" v="14458" actId="164"/>
          <ac:spMkLst>
            <pc:docMk/>
            <pc:sldMk cId="3444543910" sldId="3159"/>
            <ac:spMk id="256" creationId="{01B3F924-11C0-435D-A6B1-DE2D76748309}"/>
          </ac:spMkLst>
        </pc:spChg>
        <pc:spChg chg="add mod">
          <ac:chgData name="Giacomo Delcaro" userId="863f645b-2c0e-4137-8059-c682504026b2" providerId="ADAL" clId="{5590FEEE-687F-4CA4-B4B8-B4F8545014BC}" dt="2021-12-16T09:17:02.511" v="14458" actId="164"/>
          <ac:spMkLst>
            <pc:docMk/>
            <pc:sldMk cId="3444543910" sldId="3159"/>
            <ac:spMk id="259" creationId="{E01D70FE-B905-4151-9C64-0F55F05CFE32}"/>
          </ac:spMkLst>
        </pc:spChg>
        <pc:grpChg chg="add mod ord">
          <ac:chgData name="Giacomo Delcaro" userId="863f645b-2c0e-4137-8059-c682504026b2" providerId="ADAL" clId="{5590FEEE-687F-4CA4-B4B8-B4F8545014BC}" dt="2021-12-16T09:20:35.953" v="14478" actId="1076"/>
          <ac:grpSpMkLst>
            <pc:docMk/>
            <pc:sldMk cId="3444543910" sldId="3159"/>
            <ac:grpSpMk id="31" creationId="{362A37F8-4A52-4788-AD7F-B5429BEC0DB0}"/>
          </ac:grpSpMkLst>
        </pc:grpChg>
        <pc:grpChg chg="add mod">
          <ac:chgData name="Giacomo Delcaro" userId="863f645b-2c0e-4137-8059-c682504026b2" providerId="ADAL" clId="{5590FEEE-687F-4CA4-B4B8-B4F8545014BC}" dt="2021-12-16T09:20:35.953" v="14478" actId="1076"/>
          <ac:grpSpMkLst>
            <pc:docMk/>
            <pc:sldMk cId="3444543910" sldId="3159"/>
            <ac:grpSpMk id="33" creationId="{8FDAAC86-DA50-4C21-BD72-FBD4BEE40C31}"/>
          </ac:grpSpMkLst>
        </pc:grpChg>
        <pc:grpChg chg="add mod ord">
          <ac:chgData name="Giacomo Delcaro" userId="863f645b-2c0e-4137-8059-c682504026b2" providerId="ADAL" clId="{5590FEEE-687F-4CA4-B4B8-B4F8545014BC}" dt="2021-12-16T09:20:35.953" v="14478" actId="1076"/>
          <ac:grpSpMkLst>
            <pc:docMk/>
            <pc:sldMk cId="3444543910" sldId="3159"/>
            <ac:grpSpMk id="37" creationId="{5AD0756D-0F91-43E4-9691-86CE37B6507D}"/>
          </ac:grpSpMkLst>
        </pc:grpChg>
        <pc:grpChg chg="add mod">
          <ac:chgData name="Giacomo Delcaro" userId="863f645b-2c0e-4137-8059-c682504026b2" providerId="ADAL" clId="{5590FEEE-687F-4CA4-B4B8-B4F8545014BC}" dt="2021-12-16T09:20:35.953" v="14478" actId="1076"/>
          <ac:grpSpMkLst>
            <pc:docMk/>
            <pc:sldMk cId="3444543910" sldId="3159"/>
            <ac:grpSpMk id="39" creationId="{F8DF37FF-C893-4F78-B328-7F9907923957}"/>
          </ac:grpSpMkLst>
        </pc:grpChg>
        <pc:grpChg chg="add mod">
          <ac:chgData name="Giacomo Delcaro" userId="863f645b-2c0e-4137-8059-c682504026b2" providerId="ADAL" clId="{5590FEEE-687F-4CA4-B4B8-B4F8545014BC}" dt="2021-12-16T09:20:35.953" v="14478" actId="1076"/>
          <ac:grpSpMkLst>
            <pc:docMk/>
            <pc:sldMk cId="3444543910" sldId="3159"/>
            <ac:grpSpMk id="41" creationId="{353EFB94-DBB1-43C7-B7C2-F70245B49A8D}"/>
          </ac:grpSpMkLst>
        </pc:grpChg>
        <pc:grpChg chg="add mod">
          <ac:chgData name="Giacomo Delcaro" userId="863f645b-2c0e-4137-8059-c682504026b2" providerId="ADAL" clId="{5590FEEE-687F-4CA4-B4B8-B4F8545014BC}" dt="2021-12-16T09:20:35.953" v="14478" actId="1076"/>
          <ac:grpSpMkLst>
            <pc:docMk/>
            <pc:sldMk cId="3444543910" sldId="3159"/>
            <ac:grpSpMk id="43" creationId="{D9E0E064-5A12-4C40-A0EF-5AE666B15E98}"/>
          </ac:grpSpMkLst>
        </pc:grpChg>
        <pc:grpChg chg="add mod">
          <ac:chgData name="Giacomo Delcaro" userId="863f645b-2c0e-4137-8059-c682504026b2" providerId="ADAL" clId="{5590FEEE-687F-4CA4-B4B8-B4F8545014BC}" dt="2021-12-16T09:20:35.953" v="14478" actId="1076"/>
          <ac:grpSpMkLst>
            <pc:docMk/>
            <pc:sldMk cId="3444543910" sldId="3159"/>
            <ac:grpSpMk id="45" creationId="{FC4FF515-9B95-447F-8E2D-A5A7733F87DA}"/>
          </ac:grpSpMkLst>
        </pc:grpChg>
        <pc:grpChg chg="add mod">
          <ac:chgData name="Giacomo Delcaro" userId="863f645b-2c0e-4137-8059-c682504026b2" providerId="ADAL" clId="{5590FEEE-687F-4CA4-B4B8-B4F8545014BC}" dt="2021-12-16T09:21:25.770" v="14488" actId="1076"/>
          <ac:grpSpMkLst>
            <pc:docMk/>
            <pc:sldMk cId="3444543910" sldId="3159"/>
            <ac:grpSpMk id="47" creationId="{AE4513E3-61EB-46D5-80BF-4C2DFDF4EBBF}"/>
          </ac:grpSpMkLst>
        </pc:grpChg>
        <pc:grpChg chg="add mod">
          <ac:chgData name="Giacomo Delcaro" userId="863f645b-2c0e-4137-8059-c682504026b2" providerId="ADAL" clId="{5590FEEE-687F-4CA4-B4B8-B4F8545014BC}" dt="2021-12-16T09:20:35.953" v="14478" actId="1076"/>
          <ac:grpSpMkLst>
            <pc:docMk/>
            <pc:sldMk cId="3444543910" sldId="3159"/>
            <ac:grpSpMk id="49" creationId="{2BCA90CD-1E98-425B-BA5F-E4E14B379A3F}"/>
          </ac:grpSpMkLst>
        </pc:grpChg>
        <pc:grpChg chg="add mod">
          <ac:chgData name="Giacomo Delcaro" userId="863f645b-2c0e-4137-8059-c682504026b2" providerId="ADAL" clId="{5590FEEE-687F-4CA4-B4B8-B4F8545014BC}" dt="2021-12-16T09:20:35.953" v="14478" actId="1076"/>
          <ac:grpSpMkLst>
            <pc:docMk/>
            <pc:sldMk cId="3444543910" sldId="3159"/>
            <ac:grpSpMk id="51" creationId="{09AFA982-BDDC-4D5A-BC94-FE9014782790}"/>
          </ac:grpSpMkLst>
        </pc:grpChg>
        <pc:grpChg chg="add mod ord">
          <ac:chgData name="Giacomo Delcaro" userId="863f645b-2c0e-4137-8059-c682504026b2" providerId="ADAL" clId="{5590FEEE-687F-4CA4-B4B8-B4F8545014BC}" dt="2021-12-16T09:20:35.953" v="14478" actId="1076"/>
          <ac:grpSpMkLst>
            <pc:docMk/>
            <pc:sldMk cId="3444543910" sldId="3159"/>
            <ac:grpSpMk id="53" creationId="{B1700D60-7A75-4CD6-B238-34E10D7A2BD2}"/>
          </ac:grpSpMkLst>
        </pc:grpChg>
        <pc:grpChg chg="add mod">
          <ac:chgData name="Giacomo Delcaro" userId="863f645b-2c0e-4137-8059-c682504026b2" providerId="ADAL" clId="{5590FEEE-687F-4CA4-B4B8-B4F8545014BC}" dt="2021-12-16T09:20:35.953" v="14478" actId="1076"/>
          <ac:grpSpMkLst>
            <pc:docMk/>
            <pc:sldMk cId="3444543910" sldId="3159"/>
            <ac:grpSpMk id="57" creationId="{A4A683D0-4CA7-438D-9C41-3903C95DEBA9}"/>
          </ac:grpSpMkLst>
        </pc:grpChg>
        <pc:grpChg chg="add mod">
          <ac:chgData name="Giacomo Delcaro" userId="863f645b-2c0e-4137-8059-c682504026b2" providerId="ADAL" clId="{5590FEEE-687F-4CA4-B4B8-B4F8545014BC}" dt="2021-12-16T09:20:35.953" v="14478" actId="1076"/>
          <ac:grpSpMkLst>
            <pc:docMk/>
            <pc:sldMk cId="3444543910" sldId="3159"/>
            <ac:grpSpMk id="115" creationId="{F3A159CE-9837-4791-BB88-BC05ED5579F0}"/>
          </ac:grpSpMkLst>
        </pc:grpChg>
        <pc:grpChg chg="add mod">
          <ac:chgData name="Giacomo Delcaro" userId="863f645b-2c0e-4137-8059-c682504026b2" providerId="ADAL" clId="{5590FEEE-687F-4CA4-B4B8-B4F8545014BC}" dt="2021-12-16T09:20:46.755" v="14482" actId="1076"/>
          <ac:grpSpMkLst>
            <pc:docMk/>
            <pc:sldMk cId="3444543910" sldId="3159"/>
            <ac:grpSpMk id="260" creationId="{C0706030-ED6C-407B-B228-60E94CD6FF30}"/>
          </ac:grpSpMkLst>
        </pc:grpChg>
        <pc:picChg chg="del">
          <ac:chgData name="Giacomo Delcaro" userId="863f645b-2c0e-4137-8059-c682504026b2" providerId="ADAL" clId="{5590FEEE-687F-4CA4-B4B8-B4F8545014BC}" dt="2021-12-16T08:13:36.041" v="13070" actId="478"/>
          <ac:picMkLst>
            <pc:docMk/>
            <pc:sldMk cId="3444543910" sldId="3159"/>
            <ac:picMk id="6" creationId="{2EC9523E-73DA-44B7-AD40-770329DC0D11}"/>
          </ac:picMkLst>
        </pc:picChg>
        <pc:picChg chg="add mod modCrop">
          <ac:chgData name="Giacomo Delcaro" userId="863f645b-2c0e-4137-8059-c682504026b2" providerId="ADAL" clId="{5590FEEE-687F-4CA4-B4B8-B4F8545014BC}" dt="2021-12-16T09:06:55.709" v="14306" actId="1582"/>
          <ac:picMkLst>
            <pc:docMk/>
            <pc:sldMk cId="3444543910" sldId="3159"/>
            <ac:picMk id="11" creationId="{2C26AAB6-2FF5-4DB3-834B-CC9C225AD452}"/>
          </ac:picMkLst>
        </pc:picChg>
        <pc:picChg chg="add mod modCrop">
          <ac:chgData name="Giacomo Delcaro" userId="863f645b-2c0e-4137-8059-c682504026b2" providerId="ADAL" clId="{5590FEEE-687F-4CA4-B4B8-B4F8545014BC}" dt="2021-12-16T08:20:27.792" v="13275" actId="164"/>
          <ac:picMkLst>
            <pc:docMk/>
            <pc:sldMk cId="3444543910" sldId="3159"/>
            <ac:picMk id="13" creationId="{856AF424-379E-4391-A3AB-9757A177EDCB}"/>
          </ac:picMkLst>
        </pc:picChg>
        <pc:picChg chg="add mod modCrop">
          <ac:chgData name="Giacomo Delcaro" userId="863f645b-2c0e-4137-8059-c682504026b2" providerId="ADAL" clId="{5590FEEE-687F-4CA4-B4B8-B4F8545014BC}" dt="2021-12-16T08:20:13.630" v="13261" actId="164"/>
          <ac:picMkLst>
            <pc:docMk/>
            <pc:sldMk cId="3444543910" sldId="3159"/>
            <ac:picMk id="15" creationId="{7167614A-C52C-48B9-824E-064CBBF5CFAF}"/>
          </ac:picMkLst>
        </pc:picChg>
        <pc:picChg chg="add mod modCrop">
          <ac:chgData name="Giacomo Delcaro" userId="863f645b-2c0e-4137-8059-c682504026b2" providerId="ADAL" clId="{5590FEEE-687F-4CA4-B4B8-B4F8545014BC}" dt="2021-12-16T08:19:49.498" v="13240" actId="164"/>
          <ac:picMkLst>
            <pc:docMk/>
            <pc:sldMk cId="3444543910" sldId="3159"/>
            <ac:picMk id="17" creationId="{9EB06744-4B87-4783-AC01-6E80AC11710B}"/>
          </ac:picMkLst>
        </pc:picChg>
        <pc:picChg chg="add mod">
          <ac:chgData name="Giacomo Delcaro" userId="863f645b-2c0e-4137-8059-c682504026b2" providerId="ADAL" clId="{5590FEEE-687F-4CA4-B4B8-B4F8545014BC}" dt="2021-12-16T09:21:20.383" v="14486" actId="14100"/>
          <ac:picMkLst>
            <pc:docMk/>
            <pc:sldMk cId="3444543910" sldId="3159"/>
            <ac:picMk id="19" creationId="{C2D650AE-91CE-444C-A039-6E354856B9C0}"/>
          </ac:picMkLst>
        </pc:picChg>
        <pc:picChg chg="add mod modCrop">
          <ac:chgData name="Giacomo Delcaro" userId="863f645b-2c0e-4137-8059-c682504026b2" providerId="ADAL" clId="{5590FEEE-687F-4CA4-B4B8-B4F8545014BC}" dt="2021-12-16T08:20:41.932" v="13288" actId="164"/>
          <ac:picMkLst>
            <pc:docMk/>
            <pc:sldMk cId="3444543910" sldId="3159"/>
            <ac:picMk id="21" creationId="{ED94EB64-DE76-44E1-BA3D-C57E6DE87A68}"/>
          </ac:picMkLst>
        </pc:picChg>
        <pc:picChg chg="add mod">
          <ac:chgData name="Giacomo Delcaro" userId="863f645b-2c0e-4137-8059-c682504026b2" providerId="ADAL" clId="{5590FEEE-687F-4CA4-B4B8-B4F8545014BC}" dt="2021-12-16T08:22:43.710" v="13416" actId="164"/>
          <ac:picMkLst>
            <pc:docMk/>
            <pc:sldMk cId="3444543910" sldId="3159"/>
            <ac:picMk id="23" creationId="{C1654A56-7562-4630-AA1D-ACC6BA4C454A}"/>
          </ac:picMkLst>
        </pc:picChg>
        <pc:picChg chg="add mod">
          <ac:chgData name="Giacomo Delcaro" userId="863f645b-2c0e-4137-8059-c682504026b2" providerId="ADAL" clId="{5590FEEE-687F-4CA4-B4B8-B4F8545014BC}" dt="2021-12-16T08:16:45.100" v="13183" actId="1076"/>
          <ac:picMkLst>
            <pc:docMk/>
            <pc:sldMk cId="3444543910" sldId="3159"/>
            <ac:picMk id="25" creationId="{9A76B1F2-5C13-4708-846C-5776B9EDEFFD}"/>
          </ac:picMkLst>
        </pc:picChg>
        <pc:picChg chg="add mod">
          <ac:chgData name="Giacomo Delcaro" userId="863f645b-2c0e-4137-8059-c682504026b2" providerId="ADAL" clId="{5590FEEE-687F-4CA4-B4B8-B4F8545014BC}" dt="2021-12-16T08:22:24.800" v="13392" actId="164"/>
          <ac:picMkLst>
            <pc:docMk/>
            <pc:sldMk cId="3444543910" sldId="3159"/>
            <ac:picMk id="27" creationId="{F35907B8-0423-4E62-B7B2-D13CB9115594}"/>
          </ac:picMkLst>
        </pc:picChg>
        <pc:picChg chg="add mod">
          <ac:chgData name="Giacomo Delcaro" userId="863f645b-2c0e-4137-8059-c682504026b2" providerId="ADAL" clId="{5590FEEE-687F-4CA4-B4B8-B4F8545014BC}" dt="2021-12-16T09:02:57.285" v="14261" actId="208"/>
          <ac:picMkLst>
            <pc:docMk/>
            <pc:sldMk cId="3444543910" sldId="3159"/>
            <ac:picMk id="29" creationId="{6817F8C9-319F-4364-A3D1-D67948004711}"/>
          </ac:picMkLst>
        </pc:picChg>
        <pc:picChg chg="add mod ord modCrop">
          <ac:chgData name="Giacomo Delcaro" userId="863f645b-2c0e-4137-8059-c682504026b2" providerId="ADAL" clId="{5590FEEE-687F-4CA4-B4B8-B4F8545014BC}" dt="2021-12-16T09:04:49.452" v="14281" actId="166"/>
          <ac:picMkLst>
            <pc:docMk/>
            <pc:sldMk cId="3444543910" sldId="3159"/>
            <ac:picMk id="35" creationId="{2C5429D8-FB14-486C-ADCC-240A241E5EBD}"/>
          </ac:picMkLst>
        </pc:picChg>
        <pc:picChg chg="add mod">
          <ac:chgData name="Giacomo Delcaro" userId="863f645b-2c0e-4137-8059-c682504026b2" providerId="ADAL" clId="{5590FEEE-687F-4CA4-B4B8-B4F8545014BC}" dt="2021-12-16T08:34:54.675" v="13875" actId="164"/>
          <ac:picMkLst>
            <pc:docMk/>
            <pc:sldMk cId="3444543910" sldId="3159"/>
            <ac:picMk id="55" creationId="{A130F4A0-1275-4566-A387-9FDAC598D4E9}"/>
          </ac:picMkLst>
        </pc:picChg>
        <pc:picChg chg="add mod modCrop">
          <ac:chgData name="Giacomo Delcaro" userId="863f645b-2c0e-4137-8059-c682504026b2" providerId="ADAL" clId="{5590FEEE-687F-4CA4-B4B8-B4F8545014BC}" dt="2021-12-16T09:05:34.047" v="14290" actId="208"/>
          <ac:picMkLst>
            <pc:docMk/>
            <pc:sldMk cId="3444543910" sldId="3159"/>
            <ac:picMk id="113" creationId="{BBFFCE85-EF15-4D72-9DBB-E89BCE55474E}"/>
          </ac:picMkLst>
        </pc:picChg>
        <pc:cxnChg chg="add del mod">
          <ac:chgData name="Giacomo Delcaro" userId="863f645b-2c0e-4137-8059-c682504026b2" providerId="ADAL" clId="{5590FEEE-687F-4CA4-B4B8-B4F8545014BC}" dt="2021-12-16T08:45:34.432" v="14067" actId="478"/>
          <ac:cxnSpMkLst>
            <pc:docMk/>
            <pc:sldMk cId="3444543910" sldId="3159"/>
            <ac:cxnSpMk id="60" creationId="{423F5042-AE95-4274-9A95-5C0B83C36ED3}"/>
          </ac:cxnSpMkLst>
        </pc:cxnChg>
        <pc:cxnChg chg="add del mod">
          <ac:chgData name="Giacomo Delcaro" userId="863f645b-2c0e-4137-8059-c682504026b2" providerId="ADAL" clId="{5590FEEE-687F-4CA4-B4B8-B4F8545014BC}" dt="2021-12-16T08:37:36.222" v="13968" actId="478"/>
          <ac:cxnSpMkLst>
            <pc:docMk/>
            <pc:sldMk cId="3444543910" sldId="3159"/>
            <ac:cxnSpMk id="62" creationId="{B056A88C-EAB9-442D-A817-85C82FB6F89D}"/>
          </ac:cxnSpMkLst>
        </pc:cxnChg>
        <pc:cxnChg chg="add mod">
          <ac:chgData name="Giacomo Delcaro" userId="863f645b-2c0e-4137-8059-c682504026b2" providerId="ADAL" clId="{5590FEEE-687F-4CA4-B4B8-B4F8545014BC}" dt="2021-12-16T09:20:35.953" v="14478" actId="1076"/>
          <ac:cxnSpMkLst>
            <pc:docMk/>
            <pc:sldMk cId="3444543910" sldId="3159"/>
            <ac:cxnSpMk id="65" creationId="{A5838B66-63C2-48E4-921C-B6A4EF2EB640}"/>
          </ac:cxnSpMkLst>
        </pc:cxnChg>
        <pc:cxnChg chg="add del mod">
          <ac:chgData name="Giacomo Delcaro" userId="863f645b-2c0e-4137-8059-c682504026b2" providerId="ADAL" clId="{5590FEEE-687F-4CA4-B4B8-B4F8545014BC}" dt="2021-12-16T09:20:35.953" v="14478" actId="1076"/>
          <ac:cxnSpMkLst>
            <pc:docMk/>
            <pc:sldMk cId="3444543910" sldId="3159"/>
            <ac:cxnSpMk id="67" creationId="{E9EC7FF8-EB15-40E6-9CF8-F6CAFFF6EC86}"/>
          </ac:cxnSpMkLst>
        </pc:cxnChg>
        <pc:cxnChg chg="add mod">
          <ac:chgData name="Giacomo Delcaro" userId="863f645b-2c0e-4137-8059-c682504026b2" providerId="ADAL" clId="{5590FEEE-687F-4CA4-B4B8-B4F8545014BC}" dt="2021-12-16T09:20:35.953" v="14478" actId="1076"/>
          <ac:cxnSpMkLst>
            <pc:docMk/>
            <pc:sldMk cId="3444543910" sldId="3159"/>
            <ac:cxnSpMk id="75" creationId="{0D7119F0-DEA9-4FD7-B9B8-D611FEDE0139}"/>
          </ac:cxnSpMkLst>
        </pc:cxnChg>
        <pc:cxnChg chg="add mod">
          <ac:chgData name="Giacomo Delcaro" userId="863f645b-2c0e-4137-8059-c682504026b2" providerId="ADAL" clId="{5590FEEE-687F-4CA4-B4B8-B4F8545014BC}" dt="2021-12-16T09:20:35.953" v="14478" actId="1076"/>
          <ac:cxnSpMkLst>
            <pc:docMk/>
            <pc:sldMk cId="3444543910" sldId="3159"/>
            <ac:cxnSpMk id="77" creationId="{5065F290-30C5-430F-A75C-42C64C5880C4}"/>
          </ac:cxnSpMkLst>
        </pc:cxnChg>
        <pc:cxnChg chg="add del mod">
          <ac:chgData name="Giacomo Delcaro" userId="863f645b-2c0e-4137-8059-c682504026b2" providerId="ADAL" clId="{5590FEEE-687F-4CA4-B4B8-B4F8545014BC}" dt="2021-12-16T08:56:14.515" v="14196" actId="478"/>
          <ac:cxnSpMkLst>
            <pc:docMk/>
            <pc:sldMk cId="3444543910" sldId="3159"/>
            <ac:cxnSpMk id="79" creationId="{A9B2A724-C60F-485E-B970-13052C597906}"/>
          </ac:cxnSpMkLst>
        </pc:cxnChg>
        <pc:cxnChg chg="add mod">
          <ac:chgData name="Giacomo Delcaro" userId="863f645b-2c0e-4137-8059-c682504026b2" providerId="ADAL" clId="{5590FEEE-687F-4CA4-B4B8-B4F8545014BC}" dt="2021-12-16T09:20:35.953" v="14478" actId="1076"/>
          <ac:cxnSpMkLst>
            <pc:docMk/>
            <pc:sldMk cId="3444543910" sldId="3159"/>
            <ac:cxnSpMk id="87" creationId="{F7C413CD-249A-4103-B408-97F0D579B62C}"/>
          </ac:cxnSpMkLst>
        </pc:cxnChg>
        <pc:cxnChg chg="add mod">
          <ac:chgData name="Giacomo Delcaro" userId="863f645b-2c0e-4137-8059-c682504026b2" providerId="ADAL" clId="{5590FEEE-687F-4CA4-B4B8-B4F8545014BC}" dt="2021-12-16T09:20:35.953" v="14478" actId="1076"/>
          <ac:cxnSpMkLst>
            <pc:docMk/>
            <pc:sldMk cId="3444543910" sldId="3159"/>
            <ac:cxnSpMk id="94" creationId="{0A1941BD-7CBE-408C-8AFC-242F111DAE8E}"/>
          </ac:cxnSpMkLst>
        </pc:cxnChg>
        <pc:cxnChg chg="add del mod">
          <ac:chgData name="Giacomo Delcaro" userId="863f645b-2c0e-4137-8059-c682504026b2" providerId="ADAL" clId="{5590FEEE-687F-4CA4-B4B8-B4F8545014BC}" dt="2021-12-16T08:47:54.007" v="14091" actId="478"/>
          <ac:cxnSpMkLst>
            <pc:docMk/>
            <pc:sldMk cId="3444543910" sldId="3159"/>
            <ac:cxnSpMk id="107" creationId="{70D83F1C-A157-4661-BEA6-FFB4DB88B048}"/>
          </ac:cxnSpMkLst>
        </pc:cxnChg>
        <pc:cxnChg chg="add del mod">
          <ac:chgData name="Giacomo Delcaro" userId="863f645b-2c0e-4137-8059-c682504026b2" providerId="ADAL" clId="{5590FEEE-687F-4CA4-B4B8-B4F8545014BC}" dt="2021-12-16T08:53:33.841" v="14161" actId="478"/>
          <ac:cxnSpMkLst>
            <pc:docMk/>
            <pc:sldMk cId="3444543910" sldId="3159"/>
            <ac:cxnSpMk id="109" creationId="{BB55FB0F-34D4-4FB8-ABBE-083C1D707318}"/>
          </ac:cxnSpMkLst>
        </pc:cxnChg>
        <pc:cxnChg chg="add del mod">
          <ac:chgData name="Giacomo Delcaro" userId="863f645b-2c0e-4137-8059-c682504026b2" providerId="ADAL" clId="{5590FEEE-687F-4CA4-B4B8-B4F8545014BC}" dt="2021-12-16T08:53:28.388" v="14159" actId="478"/>
          <ac:cxnSpMkLst>
            <pc:docMk/>
            <pc:sldMk cId="3444543910" sldId="3159"/>
            <ac:cxnSpMk id="121" creationId="{9836AFDF-2839-4FA8-86B5-8A3F499DCB23}"/>
          </ac:cxnSpMkLst>
        </pc:cxnChg>
        <pc:cxnChg chg="add del mod">
          <ac:chgData name="Giacomo Delcaro" userId="863f645b-2c0e-4137-8059-c682504026b2" providerId="ADAL" clId="{5590FEEE-687F-4CA4-B4B8-B4F8545014BC}" dt="2021-12-16T08:54:02.430" v="14169" actId="478"/>
          <ac:cxnSpMkLst>
            <pc:docMk/>
            <pc:sldMk cId="3444543910" sldId="3159"/>
            <ac:cxnSpMk id="126" creationId="{A76A8419-5AA2-4F22-BFD9-159550DAA2D4}"/>
          </ac:cxnSpMkLst>
        </pc:cxnChg>
        <pc:cxnChg chg="add mod">
          <ac:chgData name="Giacomo Delcaro" userId="863f645b-2c0e-4137-8059-c682504026b2" providerId="ADAL" clId="{5590FEEE-687F-4CA4-B4B8-B4F8545014BC}" dt="2021-12-16T09:20:35.953" v="14478" actId="1076"/>
          <ac:cxnSpMkLst>
            <pc:docMk/>
            <pc:sldMk cId="3444543910" sldId="3159"/>
            <ac:cxnSpMk id="133" creationId="{5EF654A1-352B-4385-A16D-02CC161657D6}"/>
          </ac:cxnSpMkLst>
        </pc:cxnChg>
        <pc:cxnChg chg="add del mod">
          <ac:chgData name="Giacomo Delcaro" userId="863f645b-2c0e-4137-8059-c682504026b2" providerId="ADAL" clId="{5590FEEE-687F-4CA4-B4B8-B4F8545014BC}" dt="2021-12-16T08:54:19.216" v="14175" actId="478"/>
          <ac:cxnSpMkLst>
            <pc:docMk/>
            <pc:sldMk cId="3444543910" sldId="3159"/>
            <ac:cxnSpMk id="136" creationId="{6C7C4012-29DF-439B-8B96-5FA69675169F}"/>
          </ac:cxnSpMkLst>
        </pc:cxnChg>
        <pc:cxnChg chg="add mod ord">
          <ac:chgData name="Giacomo Delcaro" userId="863f645b-2c0e-4137-8059-c682504026b2" providerId="ADAL" clId="{5590FEEE-687F-4CA4-B4B8-B4F8545014BC}" dt="2021-12-16T09:21:10.501" v="14485" actId="167"/>
          <ac:cxnSpMkLst>
            <pc:docMk/>
            <pc:sldMk cId="3444543910" sldId="3159"/>
            <ac:cxnSpMk id="139" creationId="{1ACA09CD-28C0-4E04-9E5C-6471ED73B9CD}"/>
          </ac:cxnSpMkLst>
        </pc:cxnChg>
        <pc:cxnChg chg="add mod">
          <ac:chgData name="Giacomo Delcaro" userId="863f645b-2c0e-4137-8059-c682504026b2" providerId="ADAL" clId="{5590FEEE-687F-4CA4-B4B8-B4F8545014BC}" dt="2021-12-16T09:20:35.953" v="14478" actId="1076"/>
          <ac:cxnSpMkLst>
            <pc:docMk/>
            <pc:sldMk cId="3444543910" sldId="3159"/>
            <ac:cxnSpMk id="152" creationId="{B69A6A9F-22C2-4385-88B2-3ADDAA33076B}"/>
          </ac:cxnSpMkLst>
        </pc:cxnChg>
        <pc:cxnChg chg="add del mod">
          <ac:chgData name="Giacomo Delcaro" userId="863f645b-2c0e-4137-8059-c682504026b2" providerId="ADAL" clId="{5590FEEE-687F-4CA4-B4B8-B4F8545014BC}" dt="2021-12-16T08:58:28.108" v="14222" actId="478"/>
          <ac:cxnSpMkLst>
            <pc:docMk/>
            <pc:sldMk cId="3444543910" sldId="3159"/>
            <ac:cxnSpMk id="166" creationId="{AEAC9CC1-9B09-4C2D-B10B-912208AA66CC}"/>
          </ac:cxnSpMkLst>
        </pc:cxnChg>
        <pc:cxnChg chg="add del mod">
          <ac:chgData name="Giacomo Delcaro" userId="863f645b-2c0e-4137-8059-c682504026b2" providerId="ADAL" clId="{5590FEEE-687F-4CA4-B4B8-B4F8545014BC}" dt="2021-12-16T08:58:44.531" v="14228" actId="478"/>
          <ac:cxnSpMkLst>
            <pc:docMk/>
            <pc:sldMk cId="3444543910" sldId="3159"/>
            <ac:cxnSpMk id="170" creationId="{7E7B2B33-3AC6-49A0-8A00-3E24007C02A0}"/>
          </ac:cxnSpMkLst>
        </pc:cxnChg>
        <pc:cxnChg chg="add del mod">
          <ac:chgData name="Giacomo Delcaro" userId="863f645b-2c0e-4137-8059-c682504026b2" providerId="ADAL" clId="{5590FEEE-687F-4CA4-B4B8-B4F8545014BC}" dt="2021-12-16T09:10:32.581" v="14337" actId="478"/>
          <ac:cxnSpMkLst>
            <pc:docMk/>
            <pc:sldMk cId="3444543910" sldId="3159"/>
            <ac:cxnSpMk id="176" creationId="{FDDD5198-84EF-4728-8E66-3A1DB6D766AB}"/>
          </ac:cxnSpMkLst>
        </pc:cxnChg>
        <pc:cxnChg chg="add del mod">
          <ac:chgData name="Giacomo Delcaro" userId="863f645b-2c0e-4137-8059-c682504026b2" providerId="ADAL" clId="{5590FEEE-687F-4CA4-B4B8-B4F8545014BC}" dt="2021-12-16T09:20:35.953" v="14478" actId="1076"/>
          <ac:cxnSpMkLst>
            <pc:docMk/>
            <pc:sldMk cId="3444543910" sldId="3159"/>
            <ac:cxnSpMk id="178" creationId="{3FC258CD-4B22-4951-8DF8-8C9175F6DA6E}"/>
          </ac:cxnSpMkLst>
        </pc:cxnChg>
        <pc:cxnChg chg="add del mod">
          <ac:chgData name="Giacomo Delcaro" userId="863f645b-2c0e-4137-8059-c682504026b2" providerId="ADAL" clId="{5590FEEE-687F-4CA4-B4B8-B4F8545014BC}" dt="2021-12-16T09:01:48.198" v="14254" actId="478"/>
          <ac:cxnSpMkLst>
            <pc:docMk/>
            <pc:sldMk cId="3444543910" sldId="3159"/>
            <ac:cxnSpMk id="193" creationId="{54377715-B5F3-4DAC-A1BD-C64B05DB5D42}"/>
          </ac:cxnSpMkLst>
        </pc:cxnChg>
        <pc:cxnChg chg="add mod">
          <ac:chgData name="Giacomo Delcaro" userId="863f645b-2c0e-4137-8059-c682504026b2" providerId="ADAL" clId="{5590FEEE-687F-4CA4-B4B8-B4F8545014BC}" dt="2021-12-16T09:20:35.953" v="14478" actId="1076"/>
          <ac:cxnSpMkLst>
            <pc:docMk/>
            <pc:sldMk cId="3444543910" sldId="3159"/>
            <ac:cxnSpMk id="200" creationId="{B392E8BE-CDA5-477D-A36A-4609AE5E5866}"/>
          </ac:cxnSpMkLst>
        </pc:cxnChg>
        <pc:cxnChg chg="add mod">
          <ac:chgData name="Giacomo Delcaro" userId="863f645b-2c0e-4137-8059-c682504026b2" providerId="ADAL" clId="{5590FEEE-687F-4CA4-B4B8-B4F8545014BC}" dt="2021-12-16T09:20:35.953" v="14478" actId="1076"/>
          <ac:cxnSpMkLst>
            <pc:docMk/>
            <pc:sldMk cId="3444543910" sldId="3159"/>
            <ac:cxnSpMk id="247" creationId="{F9A2D021-94DA-4802-997F-F19931CF4EDB}"/>
          </ac:cxnSpMkLst>
        </pc:cxnChg>
        <pc:cxnChg chg="add mod">
          <ac:chgData name="Giacomo Delcaro" userId="863f645b-2c0e-4137-8059-c682504026b2" providerId="ADAL" clId="{5590FEEE-687F-4CA4-B4B8-B4F8545014BC}" dt="2021-12-16T09:17:02.511" v="14458" actId="164"/>
          <ac:cxnSpMkLst>
            <pc:docMk/>
            <pc:sldMk cId="3444543910" sldId="3159"/>
            <ac:cxnSpMk id="251" creationId="{8F82D779-A50E-4699-9A38-3CBFF5DA24B1}"/>
          </ac:cxnSpMkLst>
        </pc:cxnChg>
        <pc:cxnChg chg="add mod">
          <ac:chgData name="Giacomo Delcaro" userId="863f645b-2c0e-4137-8059-c682504026b2" providerId="ADAL" clId="{5590FEEE-687F-4CA4-B4B8-B4F8545014BC}" dt="2021-12-16T09:17:02.511" v="14458" actId="164"/>
          <ac:cxnSpMkLst>
            <pc:docMk/>
            <pc:sldMk cId="3444543910" sldId="3159"/>
            <ac:cxnSpMk id="254" creationId="{626978B9-9965-42A7-8446-B554394B9261}"/>
          </ac:cxnSpMkLst>
        </pc:cxnChg>
        <pc:cxnChg chg="add del mod">
          <ac:chgData name="Giacomo Delcaro" userId="863f645b-2c0e-4137-8059-c682504026b2" providerId="ADAL" clId="{5590FEEE-687F-4CA4-B4B8-B4F8545014BC}" dt="2021-12-16T09:16:10.921" v="14441" actId="478"/>
          <ac:cxnSpMkLst>
            <pc:docMk/>
            <pc:sldMk cId="3444543910" sldId="3159"/>
            <ac:cxnSpMk id="257" creationId="{5F8FB3AA-8750-4012-8B14-7E7A79B7B5BE}"/>
          </ac:cxnSpMkLst>
        </pc:cxnChg>
        <pc:cxnChg chg="add mod">
          <ac:chgData name="Giacomo Delcaro" userId="863f645b-2c0e-4137-8059-c682504026b2" providerId="ADAL" clId="{5590FEEE-687F-4CA4-B4B8-B4F8545014BC}" dt="2021-12-16T09:17:02.511" v="14458" actId="164"/>
          <ac:cxnSpMkLst>
            <pc:docMk/>
            <pc:sldMk cId="3444543910" sldId="3159"/>
            <ac:cxnSpMk id="258" creationId="{1DCA00A3-DC76-4545-91E8-D01B847CC670}"/>
          </ac:cxnSpMkLst>
        </pc:cxnChg>
      </pc:sldChg>
      <pc:sldChg chg="modSp mod">
        <pc:chgData name="Giacomo Delcaro" userId="863f645b-2c0e-4137-8059-c682504026b2" providerId="ADAL" clId="{5590FEEE-687F-4CA4-B4B8-B4F8545014BC}" dt="2021-12-21T09:38:17.915" v="17674" actId="313"/>
        <pc:sldMkLst>
          <pc:docMk/>
          <pc:sldMk cId="1636506513" sldId="3160"/>
        </pc:sldMkLst>
        <pc:graphicFrameChg chg="mod modGraphic">
          <ac:chgData name="Giacomo Delcaro" userId="863f645b-2c0e-4137-8059-c682504026b2" providerId="ADAL" clId="{5590FEEE-687F-4CA4-B4B8-B4F8545014BC}" dt="2021-12-21T09:38:17.915" v="17674" actId="313"/>
          <ac:graphicFrameMkLst>
            <pc:docMk/>
            <pc:sldMk cId="1636506513" sldId="3160"/>
            <ac:graphicFrameMk id="8" creationId="{086DFBDC-6CC9-4FD7-B5B9-B346BE34285F}"/>
          </ac:graphicFrameMkLst>
        </pc:graphicFrameChg>
      </pc:sldChg>
      <pc:sldChg chg="modSp mod">
        <pc:chgData name="Giacomo Delcaro" userId="863f645b-2c0e-4137-8059-c682504026b2" providerId="ADAL" clId="{5590FEEE-687F-4CA4-B4B8-B4F8545014BC}" dt="2021-12-21T09:10:55.564" v="15874" actId="1076"/>
        <pc:sldMkLst>
          <pc:docMk/>
          <pc:sldMk cId="703268543" sldId="3161"/>
        </pc:sldMkLst>
        <pc:spChg chg="mod">
          <ac:chgData name="Giacomo Delcaro" userId="863f645b-2c0e-4137-8059-c682504026b2" providerId="ADAL" clId="{5590FEEE-687F-4CA4-B4B8-B4F8545014BC}" dt="2021-12-21T09:10:55.564" v="15874" actId="1076"/>
          <ac:spMkLst>
            <pc:docMk/>
            <pc:sldMk cId="703268543" sldId="3161"/>
            <ac:spMk id="6" creationId="{688C7C35-850D-4BCE-A262-F7D9332EAC44}"/>
          </ac:spMkLst>
        </pc:spChg>
        <pc:graphicFrameChg chg="mod modGraphic">
          <ac:chgData name="Giacomo Delcaro" userId="863f645b-2c0e-4137-8059-c682504026b2" providerId="ADAL" clId="{5590FEEE-687F-4CA4-B4B8-B4F8545014BC}" dt="2021-12-21T09:08:48.669" v="15862" actId="20577"/>
          <ac:graphicFrameMkLst>
            <pc:docMk/>
            <pc:sldMk cId="703268543" sldId="3161"/>
            <ac:graphicFrameMk id="8" creationId="{086DFBDC-6CC9-4FD7-B5B9-B346BE34285F}"/>
          </ac:graphicFrameMkLst>
        </pc:graphicFrameChg>
        <pc:cxnChg chg="mod">
          <ac:chgData name="Giacomo Delcaro" userId="863f645b-2c0e-4137-8059-c682504026b2" providerId="ADAL" clId="{5590FEEE-687F-4CA4-B4B8-B4F8545014BC}" dt="2021-12-21T09:10:52.506" v="15873" actId="14100"/>
          <ac:cxnSpMkLst>
            <pc:docMk/>
            <pc:sldMk cId="703268543" sldId="3161"/>
            <ac:cxnSpMk id="11" creationId="{6EE2B38D-4AC9-4534-97FE-1B1243A1DD41}"/>
          </ac:cxnSpMkLst>
        </pc:cxnChg>
      </pc:sldChg>
      <pc:sldChg chg="modSp mod">
        <pc:chgData name="Giacomo Delcaro" userId="863f645b-2c0e-4137-8059-c682504026b2" providerId="ADAL" clId="{5590FEEE-687F-4CA4-B4B8-B4F8545014BC}" dt="2021-12-21T09:50:10.979" v="18829" actId="1076"/>
        <pc:sldMkLst>
          <pc:docMk/>
          <pc:sldMk cId="1101189766" sldId="3162"/>
        </pc:sldMkLst>
        <pc:spChg chg="mod">
          <ac:chgData name="Giacomo Delcaro" userId="863f645b-2c0e-4137-8059-c682504026b2" providerId="ADAL" clId="{5590FEEE-687F-4CA4-B4B8-B4F8545014BC}" dt="2021-12-21T09:31:33.871" v="16828" actId="20577"/>
          <ac:spMkLst>
            <pc:docMk/>
            <pc:sldMk cId="1101189766" sldId="3162"/>
            <ac:spMk id="2" creationId="{6386EB72-F53D-41F2-9DE2-92FE774EBA5A}"/>
          </ac:spMkLst>
        </pc:spChg>
        <pc:spChg chg="mod">
          <ac:chgData name="Giacomo Delcaro" userId="863f645b-2c0e-4137-8059-c682504026b2" providerId="ADAL" clId="{5590FEEE-687F-4CA4-B4B8-B4F8545014BC}" dt="2021-12-21T09:50:10.979" v="18829" actId="1076"/>
          <ac:spMkLst>
            <pc:docMk/>
            <pc:sldMk cId="1101189766" sldId="3162"/>
            <ac:spMk id="7" creationId="{F36FE29F-BD88-41BE-BB20-06D916FF681A}"/>
          </ac:spMkLst>
        </pc:spChg>
      </pc:sldChg>
      <pc:sldChg chg="addSp delSp modSp add mod">
        <pc:chgData name="Giacomo Delcaro" userId="863f645b-2c0e-4137-8059-c682504026b2" providerId="ADAL" clId="{5590FEEE-687F-4CA4-B4B8-B4F8545014BC}" dt="2021-12-21T10:20:40.520" v="20266" actId="20577"/>
        <pc:sldMkLst>
          <pc:docMk/>
          <pc:sldMk cId="2473944579" sldId="3163"/>
        </pc:sldMkLst>
        <pc:spChg chg="mod">
          <ac:chgData name="Giacomo Delcaro" userId="863f645b-2c0e-4137-8059-c682504026b2" providerId="ADAL" clId="{5590FEEE-687F-4CA4-B4B8-B4F8545014BC}" dt="2021-12-21T10:04:19.985" v="19074" actId="6549"/>
          <ac:spMkLst>
            <pc:docMk/>
            <pc:sldMk cId="2473944579" sldId="3163"/>
            <ac:spMk id="5" creationId="{E2CB199F-6740-40B0-A42B-89FD56D66064}"/>
          </ac:spMkLst>
        </pc:spChg>
        <pc:spChg chg="mod">
          <ac:chgData name="Giacomo Delcaro" userId="863f645b-2c0e-4137-8059-c682504026b2" providerId="ADAL" clId="{5590FEEE-687F-4CA4-B4B8-B4F8545014BC}" dt="2021-12-21T10:20:40.520" v="20266" actId="20577"/>
          <ac:spMkLst>
            <pc:docMk/>
            <pc:sldMk cId="2473944579" sldId="3163"/>
            <ac:spMk id="6" creationId="{BDBABAA6-5400-4992-BE19-EA68F976F70A}"/>
          </ac:spMkLst>
        </pc:spChg>
        <pc:picChg chg="add del mod">
          <ac:chgData name="Giacomo Delcaro" userId="863f645b-2c0e-4137-8059-c682504026b2" providerId="ADAL" clId="{5590FEEE-687F-4CA4-B4B8-B4F8545014BC}" dt="2021-12-21T10:09:39.039" v="19671"/>
          <ac:picMkLst>
            <pc:docMk/>
            <pc:sldMk cId="2473944579" sldId="3163"/>
            <ac:picMk id="7" creationId="{BD777982-BBFD-47C7-B765-AC2815F8C8A3}"/>
          </ac:picMkLst>
        </pc:picChg>
      </pc:sldChg>
      <pc:sldChg chg="new del">
        <pc:chgData name="Giacomo Delcaro" userId="863f645b-2c0e-4137-8059-c682504026b2" providerId="ADAL" clId="{5590FEEE-687F-4CA4-B4B8-B4F8545014BC}" dt="2021-12-21T09:25:46.938" v="16675" actId="680"/>
        <pc:sldMkLst>
          <pc:docMk/>
          <pc:sldMk cId="3104038106" sldId="3163"/>
        </pc:sldMkLst>
      </pc:sldChg>
      <pc:sldChg chg="new del">
        <pc:chgData name="Giacomo Delcaro" userId="863f645b-2c0e-4137-8059-c682504026b2" providerId="ADAL" clId="{5590FEEE-687F-4CA4-B4B8-B4F8545014BC}" dt="2021-12-21T09:26:19.911" v="16695" actId="680"/>
        <pc:sldMkLst>
          <pc:docMk/>
          <pc:sldMk cId="4283886324" sldId="3163"/>
        </pc:sldMkLst>
      </pc:sldChg>
      <pc:sldChg chg="addSp delSp modSp add mod">
        <pc:chgData name="Giacomo Delcaro" userId="863f645b-2c0e-4137-8059-c682504026b2" providerId="ADAL" clId="{5590FEEE-687F-4CA4-B4B8-B4F8545014BC}" dt="2021-12-21T12:55:15.692" v="21101"/>
        <pc:sldMkLst>
          <pc:docMk/>
          <pc:sldMk cId="1944328402" sldId="3164"/>
        </pc:sldMkLst>
        <pc:spChg chg="mod">
          <ac:chgData name="Giacomo Delcaro" userId="863f645b-2c0e-4137-8059-c682504026b2" providerId="ADAL" clId="{5590FEEE-687F-4CA4-B4B8-B4F8545014BC}" dt="2021-12-21T10:24:26.860" v="20292" actId="20577"/>
          <ac:spMkLst>
            <pc:docMk/>
            <pc:sldMk cId="1944328402" sldId="3164"/>
            <ac:spMk id="2" creationId="{B365A740-2BD7-4145-8C21-1DE8933B35B1}"/>
          </ac:spMkLst>
        </pc:spChg>
        <pc:spChg chg="add mod">
          <ac:chgData name="Giacomo Delcaro" userId="863f645b-2c0e-4137-8059-c682504026b2" providerId="ADAL" clId="{5590FEEE-687F-4CA4-B4B8-B4F8545014BC}" dt="2021-12-21T10:38:47.377" v="21065" actId="1076"/>
          <ac:spMkLst>
            <pc:docMk/>
            <pc:sldMk cId="1944328402" sldId="3164"/>
            <ac:spMk id="7" creationId="{B9F76494-30DD-4C3E-9E3B-F3641D56BFC7}"/>
          </ac:spMkLst>
        </pc:spChg>
        <pc:spChg chg="add mod">
          <ac:chgData name="Giacomo Delcaro" userId="863f645b-2c0e-4137-8059-c682504026b2" providerId="ADAL" clId="{5590FEEE-687F-4CA4-B4B8-B4F8545014BC}" dt="2021-12-21T10:38:55.707" v="21066" actId="1076"/>
          <ac:spMkLst>
            <pc:docMk/>
            <pc:sldMk cId="1944328402" sldId="3164"/>
            <ac:spMk id="9" creationId="{CE12E694-94EB-47A0-8368-C5985F5E87F0}"/>
          </ac:spMkLst>
        </pc:spChg>
        <pc:graphicFrameChg chg="del">
          <ac:chgData name="Giacomo Delcaro" userId="863f645b-2c0e-4137-8059-c682504026b2" providerId="ADAL" clId="{5590FEEE-687F-4CA4-B4B8-B4F8545014BC}" dt="2021-12-21T10:24:21.711" v="20281" actId="478"/>
          <ac:graphicFrameMkLst>
            <pc:docMk/>
            <pc:sldMk cId="1944328402" sldId="3164"/>
            <ac:graphicFrameMk id="6" creationId="{7563D274-4EA9-437A-8F0C-7A1CB24A9A9A}"/>
          </ac:graphicFrameMkLst>
        </pc:graphicFrameChg>
        <pc:graphicFrameChg chg="add mod modGraphic">
          <ac:chgData name="Giacomo Delcaro" userId="863f645b-2c0e-4137-8059-c682504026b2" providerId="ADAL" clId="{5590FEEE-687F-4CA4-B4B8-B4F8545014BC}" dt="2021-12-21T12:55:15.692" v="21101"/>
          <ac:graphicFrameMkLst>
            <pc:docMk/>
            <pc:sldMk cId="1944328402" sldId="3164"/>
            <ac:graphicFrameMk id="8" creationId="{B15261EE-BD59-4235-B3AD-2C51DF2B3268}"/>
          </ac:graphicFrameMkLst>
        </pc:graphicFrameChg>
        <pc:cxnChg chg="add mod">
          <ac:chgData name="Giacomo Delcaro" userId="863f645b-2c0e-4137-8059-c682504026b2" providerId="ADAL" clId="{5590FEEE-687F-4CA4-B4B8-B4F8545014BC}" dt="2021-12-21T10:38:55.707" v="21066" actId="1076"/>
          <ac:cxnSpMkLst>
            <pc:docMk/>
            <pc:sldMk cId="1944328402" sldId="3164"/>
            <ac:cxnSpMk id="11" creationId="{B7750FC4-CFBE-479E-9570-98DC74ADD60C}"/>
          </ac:cxnSpMkLst>
        </pc:cxnChg>
      </pc:sldChg>
      <pc:sldMasterChg chg="modSldLayout">
        <pc:chgData name="Giacomo Delcaro" userId="863f645b-2c0e-4137-8059-c682504026b2" providerId="ADAL" clId="{5590FEEE-687F-4CA4-B4B8-B4F8545014BC}" dt="2021-12-22T10:55:34.252" v="21131"/>
        <pc:sldMasterMkLst>
          <pc:docMk/>
          <pc:sldMasterMk cId="3788248479" sldId="2147483648"/>
        </pc:sldMasterMkLst>
        <pc:sldLayoutChg chg="addSp modSp mod">
          <pc:chgData name="Giacomo Delcaro" userId="863f645b-2c0e-4137-8059-c682504026b2" providerId="ADAL" clId="{5590FEEE-687F-4CA4-B4B8-B4F8545014BC}" dt="2021-12-21T09:58:22.326" v="18858" actId="1076"/>
          <pc:sldLayoutMkLst>
            <pc:docMk/>
            <pc:sldMasterMk cId="3788248479" sldId="2147483648"/>
            <pc:sldLayoutMk cId="2603711383" sldId="2147483651"/>
          </pc:sldLayoutMkLst>
          <pc:spChg chg="mod">
            <ac:chgData name="Giacomo Delcaro" userId="863f645b-2c0e-4137-8059-c682504026b2" providerId="ADAL" clId="{5590FEEE-687F-4CA4-B4B8-B4F8545014BC}" dt="2021-12-21T09:58:22.326" v="18858" actId="1076"/>
            <ac:spMkLst>
              <pc:docMk/>
              <pc:sldMasterMk cId="3788248479" sldId="2147483648"/>
              <pc:sldLayoutMk cId="2603711383" sldId="2147483651"/>
              <ac:spMk id="5" creationId="{F43F6F29-C3A0-4E3E-B7B8-A24A20AF1905}"/>
            </ac:spMkLst>
          </pc:spChg>
          <pc:spChg chg="mod">
            <ac:chgData name="Giacomo Delcaro" userId="863f645b-2c0e-4137-8059-c682504026b2" providerId="ADAL" clId="{5590FEEE-687F-4CA4-B4B8-B4F8545014BC}" dt="2021-12-21T09:57:44.547" v="18857" actId="1076"/>
            <ac:spMkLst>
              <pc:docMk/>
              <pc:sldMasterMk cId="3788248479" sldId="2147483648"/>
              <pc:sldLayoutMk cId="2603711383" sldId="2147483651"/>
              <ac:spMk id="9" creationId="{E4144F10-3A3F-44D3-8460-AEBB937CBF81}"/>
            </ac:spMkLst>
          </pc:spChg>
          <pc:picChg chg="add mod">
            <ac:chgData name="Giacomo Delcaro" userId="863f645b-2c0e-4137-8059-c682504026b2" providerId="ADAL" clId="{5590FEEE-687F-4CA4-B4B8-B4F8545014BC}" dt="2021-12-21T09:58:22.326" v="18858" actId="1076"/>
            <ac:picMkLst>
              <pc:docMk/>
              <pc:sldMasterMk cId="3788248479" sldId="2147483648"/>
              <pc:sldLayoutMk cId="2603711383" sldId="2147483651"/>
              <ac:picMk id="11" creationId="{28853FFB-7A93-462B-AB83-F039CC63180F}"/>
            </ac:picMkLst>
          </pc:picChg>
        </pc:sldLayoutChg>
        <pc:sldLayoutChg chg="addSp delSp modSp mod">
          <pc:chgData name="Giacomo Delcaro" userId="863f645b-2c0e-4137-8059-c682504026b2" providerId="ADAL" clId="{5590FEEE-687F-4CA4-B4B8-B4F8545014BC}" dt="2021-12-22T10:55:34.252" v="21131"/>
          <pc:sldLayoutMkLst>
            <pc:docMk/>
            <pc:sldMasterMk cId="3788248479" sldId="2147483648"/>
            <pc:sldLayoutMk cId="3611343111" sldId="2147483658"/>
          </pc:sldLayoutMkLst>
          <pc:spChg chg="add del">
            <ac:chgData name="Giacomo Delcaro" userId="863f645b-2c0e-4137-8059-c682504026b2" providerId="ADAL" clId="{5590FEEE-687F-4CA4-B4B8-B4F8545014BC}" dt="2021-12-22T10:55:30.737" v="21129" actId="478"/>
            <ac:spMkLst>
              <pc:docMk/>
              <pc:sldMasterMk cId="3788248479" sldId="2147483648"/>
              <pc:sldLayoutMk cId="3611343111" sldId="2147483658"/>
              <ac:spMk id="3" creationId="{8F61FE65-F6D9-435F-87A0-B1D16C0314F3}"/>
            </ac:spMkLst>
          </pc:spChg>
          <pc:spChg chg="del mod">
            <ac:chgData name="Giacomo Delcaro" userId="863f645b-2c0e-4137-8059-c682504026b2" providerId="ADAL" clId="{5590FEEE-687F-4CA4-B4B8-B4F8545014BC}" dt="2021-12-22T10:55:33.745" v="21130" actId="478"/>
            <ac:spMkLst>
              <pc:docMk/>
              <pc:sldMasterMk cId="3788248479" sldId="2147483648"/>
              <pc:sldLayoutMk cId="3611343111" sldId="2147483658"/>
              <ac:spMk id="5" creationId="{194F9D73-0FE9-4C31-83A0-B82FB4578685}"/>
            </ac:spMkLst>
          </pc:spChg>
          <pc:spChg chg="add del mod">
            <ac:chgData name="Giacomo Delcaro" userId="863f645b-2c0e-4137-8059-c682504026b2" providerId="ADAL" clId="{5590FEEE-687F-4CA4-B4B8-B4F8545014BC}" dt="2021-12-22T10:55:27.739" v="21127"/>
            <ac:spMkLst>
              <pc:docMk/>
              <pc:sldMasterMk cId="3788248479" sldId="2147483648"/>
              <pc:sldLayoutMk cId="3611343111" sldId="2147483658"/>
              <ac:spMk id="8" creationId="{2550BDEF-ADFF-44E3-9211-A8C18675BB40}"/>
            </ac:spMkLst>
          </pc:spChg>
          <pc:spChg chg="add mod">
            <ac:chgData name="Giacomo Delcaro" userId="863f645b-2c0e-4137-8059-c682504026b2" providerId="ADAL" clId="{5590FEEE-687F-4CA4-B4B8-B4F8545014BC}" dt="2021-12-22T10:55:34.252" v="21131"/>
            <ac:spMkLst>
              <pc:docMk/>
              <pc:sldMasterMk cId="3788248479" sldId="2147483648"/>
              <pc:sldLayoutMk cId="3611343111" sldId="2147483658"/>
              <ac:spMk id="10" creationId="{03E52E5D-21B2-41B4-94C1-85F6478BEDE4}"/>
            </ac:spMkLst>
          </pc:spChg>
          <pc:picChg chg="add del mod">
            <ac:chgData name="Giacomo Delcaro" userId="863f645b-2c0e-4137-8059-c682504026b2" providerId="ADAL" clId="{5590FEEE-687F-4CA4-B4B8-B4F8545014BC}" dt="2021-12-22T10:55:27.739" v="21127"/>
            <ac:picMkLst>
              <pc:docMk/>
              <pc:sldMasterMk cId="3788248479" sldId="2147483648"/>
              <pc:sldLayoutMk cId="3611343111" sldId="2147483658"/>
              <ac:picMk id="9" creationId="{F6E5887D-5545-43FD-A332-C935BFC9DAD2}"/>
            </ac:picMkLst>
          </pc:picChg>
          <pc:picChg chg="add mod">
            <ac:chgData name="Giacomo Delcaro" userId="863f645b-2c0e-4137-8059-c682504026b2" providerId="ADAL" clId="{5590FEEE-687F-4CA4-B4B8-B4F8545014BC}" dt="2021-12-22T10:55:34.252" v="21131"/>
            <ac:picMkLst>
              <pc:docMk/>
              <pc:sldMasterMk cId="3788248479" sldId="2147483648"/>
              <pc:sldLayoutMk cId="3611343111" sldId="2147483658"/>
              <ac:picMk id="11" creationId="{45A5E1A8-F19C-4BEA-BA29-5D367F35E5A5}"/>
            </ac:picMkLst>
          </pc:picChg>
        </pc:sldLayoutChg>
      </pc:sldMasterChg>
    </pc:docChg>
  </pc:docChgLst>
  <pc:docChgLst>
    <pc:chgData name="Francesco Ceresetti" userId="4905f547-ac20-4820-89d7-f5ff59dac3ce" providerId="ADAL" clId="{3E64CE3A-B9B2-264E-A46D-9ED6E7CF5403}"/>
    <pc:docChg chg="undo redo custSel addSld delSld modSld modSection">
      <pc:chgData name="Francesco Ceresetti" userId="4905f547-ac20-4820-89d7-f5ff59dac3ce" providerId="ADAL" clId="{3E64CE3A-B9B2-264E-A46D-9ED6E7CF5403}" dt="2022-04-12T09:30:40.366" v="15720" actId="1076"/>
      <pc:docMkLst>
        <pc:docMk/>
      </pc:docMkLst>
      <pc:sldChg chg="modSp">
        <pc:chgData name="Francesco Ceresetti" userId="4905f547-ac20-4820-89d7-f5ff59dac3ce" providerId="ADAL" clId="{3E64CE3A-B9B2-264E-A46D-9ED6E7CF5403}" dt="2022-04-10T16:24:03.761" v="1348" actId="20577"/>
        <pc:sldMkLst>
          <pc:docMk/>
          <pc:sldMk cId="3124613618" sldId="3132"/>
        </pc:sldMkLst>
        <pc:spChg chg="mod">
          <ac:chgData name="Francesco Ceresetti" userId="4905f547-ac20-4820-89d7-f5ff59dac3ce" providerId="ADAL" clId="{3E64CE3A-B9B2-264E-A46D-9ED6E7CF5403}" dt="2022-04-10T16:24:03.761" v="1348" actId="20577"/>
          <ac:spMkLst>
            <pc:docMk/>
            <pc:sldMk cId="3124613618" sldId="3132"/>
            <ac:spMk id="64" creationId="{C08B330E-4938-4974-8FB5-51226CA8BC14}"/>
          </ac:spMkLst>
        </pc:spChg>
      </pc:sldChg>
      <pc:sldChg chg="mod modShow">
        <pc:chgData name="Francesco Ceresetti" userId="4905f547-ac20-4820-89d7-f5ff59dac3ce" providerId="ADAL" clId="{3E64CE3A-B9B2-264E-A46D-9ED6E7CF5403}" dt="2022-04-10T15:54:14.733" v="0" actId="729"/>
        <pc:sldMkLst>
          <pc:docMk/>
          <pc:sldMk cId="2110223428" sldId="3158"/>
        </pc:sldMkLst>
      </pc:sldChg>
      <pc:sldChg chg="mod modShow">
        <pc:chgData name="Francesco Ceresetti" userId="4905f547-ac20-4820-89d7-f5ff59dac3ce" providerId="ADAL" clId="{3E64CE3A-B9B2-264E-A46D-9ED6E7CF5403}" dt="2022-04-10T15:54:17.027" v="1" actId="729"/>
        <pc:sldMkLst>
          <pc:docMk/>
          <pc:sldMk cId="290257518" sldId="3159"/>
        </pc:sldMkLst>
      </pc:sldChg>
      <pc:sldChg chg="addSp delSp modSp add mod">
        <pc:chgData name="Francesco Ceresetti" userId="4905f547-ac20-4820-89d7-f5ff59dac3ce" providerId="ADAL" clId="{3E64CE3A-B9B2-264E-A46D-9ED6E7CF5403}" dt="2022-04-11T15:29:49.909" v="11982"/>
        <pc:sldMkLst>
          <pc:docMk/>
          <pc:sldMk cId="1461742083" sldId="3160"/>
        </pc:sldMkLst>
        <pc:spChg chg="mod">
          <ac:chgData name="Francesco Ceresetti" userId="4905f547-ac20-4820-89d7-f5ff59dac3ce" providerId="ADAL" clId="{3E64CE3A-B9B2-264E-A46D-9ED6E7CF5403}" dt="2022-04-10T15:55:41.199" v="50" actId="20577"/>
          <ac:spMkLst>
            <pc:docMk/>
            <pc:sldMk cId="1461742083" sldId="3160"/>
            <ac:spMk id="2" creationId="{2F3B3D04-41B3-4C38-BD34-D0D1B255C286}"/>
          </ac:spMkLst>
        </pc:spChg>
        <pc:spChg chg="del mod">
          <ac:chgData name="Francesco Ceresetti" userId="4905f547-ac20-4820-89d7-f5ff59dac3ce" providerId="ADAL" clId="{3E64CE3A-B9B2-264E-A46D-9ED6E7CF5403}" dt="2022-04-10T15:55:26.830" v="5" actId="478"/>
          <ac:spMkLst>
            <pc:docMk/>
            <pc:sldMk cId="1461742083" sldId="3160"/>
            <ac:spMk id="5" creationId="{CEF361C6-7179-46AB-9661-6AEB89AFC5C2}"/>
          </ac:spMkLst>
        </pc:spChg>
        <pc:spChg chg="add del mod">
          <ac:chgData name="Francesco Ceresetti" userId="4905f547-ac20-4820-89d7-f5ff59dac3ce" providerId="ADAL" clId="{3E64CE3A-B9B2-264E-A46D-9ED6E7CF5403}" dt="2022-04-10T15:55:43.298" v="51" actId="478"/>
          <ac:spMkLst>
            <pc:docMk/>
            <pc:sldMk cId="1461742083" sldId="3160"/>
            <ac:spMk id="8" creationId="{43192C60-9A18-5C4B-A83D-F2D8AF3DEF1B}"/>
          </ac:spMkLst>
        </pc:spChg>
        <pc:spChg chg="add del mod">
          <ac:chgData name="Francesco Ceresetti" userId="4905f547-ac20-4820-89d7-f5ff59dac3ce" providerId="ADAL" clId="{3E64CE3A-B9B2-264E-A46D-9ED6E7CF5403}" dt="2022-04-10T15:55:58.658" v="54" actId="478"/>
          <ac:spMkLst>
            <pc:docMk/>
            <pc:sldMk cId="1461742083" sldId="3160"/>
            <ac:spMk id="9" creationId="{F159A7D9-AEE3-6E48-AF42-19887BD002D1}"/>
          </ac:spMkLst>
        </pc:spChg>
        <pc:spChg chg="add mod">
          <ac:chgData name="Francesco Ceresetti" userId="4905f547-ac20-4820-89d7-f5ff59dac3ce" providerId="ADAL" clId="{3E64CE3A-B9B2-264E-A46D-9ED6E7CF5403}" dt="2022-04-11T15:29:49.909" v="11982"/>
          <ac:spMkLst>
            <pc:docMk/>
            <pc:sldMk cId="1461742083" sldId="3160"/>
            <ac:spMk id="10" creationId="{68AF8722-93A9-C640-8E2D-40813A2DA5F2}"/>
          </ac:spMkLst>
        </pc:spChg>
        <pc:spChg chg="add mod">
          <ac:chgData name="Francesco Ceresetti" userId="4905f547-ac20-4820-89d7-f5ff59dac3ce" providerId="ADAL" clId="{3E64CE3A-B9B2-264E-A46D-9ED6E7CF5403}" dt="2022-04-10T16:02:13.105" v="561" actId="1076"/>
          <ac:spMkLst>
            <pc:docMk/>
            <pc:sldMk cId="1461742083" sldId="3160"/>
            <ac:spMk id="11" creationId="{7F270424-F159-2F44-802C-902A49CA5B8C}"/>
          </ac:spMkLst>
        </pc:spChg>
      </pc:sldChg>
      <pc:sldChg chg="del">
        <pc:chgData name="Francesco Ceresetti" userId="4905f547-ac20-4820-89d7-f5ff59dac3ce" providerId="ADAL" clId="{3E64CE3A-B9B2-264E-A46D-9ED6E7CF5403}" dt="2022-04-10T15:54:22.141" v="2" actId="2696"/>
        <pc:sldMkLst>
          <pc:docMk/>
          <pc:sldMk cId="3121926690" sldId="3160"/>
        </pc:sldMkLst>
      </pc:sldChg>
      <pc:sldChg chg="addSp delSp modSp add mod">
        <pc:chgData name="Francesco Ceresetti" userId="4905f547-ac20-4820-89d7-f5ff59dac3ce" providerId="ADAL" clId="{3E64CE3A-B9B2-264E-A46D-9ED6E7CF5403}" dt="2022-04-10T16:02:34.303" v="563" actId="478"/>
        <pc:sldMkLst>
          <pc:docMk/>
          <pc:sldMk cId="2471001995" sldId="3161"/>
        </pc:sldMkLst>
        <pc:spChg chg="del">
          <ac:chgData name="Francesco Ceresetti" userId="4905f547-ac20-4820-89d7-f5ff59dac3ce" providerId="ADAL" clId="{3E64CE3A-B9B2-264E-A46D-9ED6E7CF5403}" dt="2022-04-10T16:02:34.303" v="563" actId="478"/>
          <ac:spMkLst>
            <pc:docMk/>
            <pc:sldMk cId="2471001995" sldId="3161"/>
            <ac:spMk id="5" creationId="{CEF361C6-7179-46AB-9661-6AEB89AFC5C2}"/>
          </ac:spMkLst>
        </pc:spChg>
        <pc:spChg chg="add mod">
          <ac:chgData name="Francesco Ceresetti" userId="4905f547-ac20-4820-89d7-f5ff59dac3ce" providerId="ADAL" clId="{3E64CE3A-B9B2-264E-A46D-9ED6E7CF5403}" dt="2022-04-10T16:02:34.303" v="563" actId="478"/>
          <ac:spMkLst>
            <pc:docMk/>
            <pc:sldMk cId="2471001995" sldId="3161"/>
            <ac:spMk id="8" creationId="{6492EA67-2829-374F-984A-0705F725BF5D}"/>
          </ac:spMkLst>
        </pc:spChg>
      </pc:sldChg>
      <pc:sldChg chg="addSp delSp modSp add mod">
        <pc:chgData name="Francesco Ceresetti" userId="4905f547-ac20-4820-89d7-f5ff59dac3ce" providerId="ADAL" clId="{3E64CE3A-B9B2-264E-A46D-9ED6E7CF5403}" dt="2022-04-10T17:15:48.633" v="2971" actId="20577"/>
        <pc:sldMkLst>
          <pc:docMk/>
          <pc:sldMk cId="2726437967" sldId="3162"/>
        </pc:sldMkLst>
        <pc:spChg chg="mod">
          <ac:chgData name="Francesco Ceresetti" userId="4905f547-ac20-4820-89d7-f5ff59dac3ce" providerId="ADAL" clId="{3E64CE3A-B9B2-264E-A46D-9ED6E7CF5403}" dt="2022-04-10T16:03:16.598" v="622" actId="20577"/>
          <ac:spMkLst>
            <pc:docMk/>
            <pc:sldMk cId="2726437967" sldId="3162"/>
            <ac:spMk id="2" creationId="{2F3B3D04-41B3-4C38-BD34-D0D1B255C286}"/>
          </ac:spMkLst>
        </pc:spChg>
        <pc:spChg chg="add mod">
          <ac:chgData name="Francesco Ceresetti" userId="4905f547-ac20-4820-89d7-f5ff59dac3ce" providerId="ADAL" clId="{3E64CE3A-B9B2-264E-A46D-9ED6E7CF5403}" dt="2022-04-10T17:01:13.849" v="2917" actId="1076"/>
          <ac:spMkLst>
            <pc:docMk/>
            <pc:sldMk cId="2726437967" sldId="3162"/>
            <ac:spMk id="5" creationId="{BAD6D967-DE26-4B4C-952D-B96C289746C6}"/>
          </ac:spMkLst>
        </pc:spChg>
        <pc:spChg chg="add del mod">
          <ac:chgData name="Francesco Ceresetti" userId="4905f547-ac20-4820-89d7-f5ff59dac3ce" providerId="ADAL" clId="{3E64CE3A-B9B2-264E-A46D-9ED6E7CF5403}" dt="2022-04-10T16:07:44.422" v="990"/>
          <ac:spMkLst>
            <pc:docMk/>
            <pc:sldMk cId="2726437967" sldId="3162"/>
            <ac:spMk id="7" creationId="{0654066F-8D75-8846-A380-92621D411869}"/>
          </ac:spMkLst>
        </pc:spChg>
        <pc:spChg chg="del">
          <ac:chgData name="Francesco Ceresetti" userId="4905f547-ac20-4820-89d7-f5ff59dac3ce" providerId="ADAL" clId="{3E64CE3A-B9B2-264E-A46D-9ED6E7CF5403}" dt="2022-04-10T16:03:23.094" v="623" actId="478"/>
          <ac:spMkLst>
            <pc:docMk/>
            <pc:sldMk cId="2726437967" sldId="3162"/>
            <ac:spMk id="8" creationId="{6492EA67-2829-374F-984A-0705F725BF5D}"/>
          </ac:spMkLst>
        </pc:spChg>
        <pc:spChg chg="add del mod">
          <ac:chgData name="Francesco Ceresetti" userId="4905f547-ac20-4820-89d7-f5ff59dac3ce" providerId="ADAL" clId="{3E64CE3A-B9B2-264E-A46D-9ED6E7CF5403}" dt="2022-04-10T16:10:01.946" v="1284"/>
          <ac:spMkLst>
            <pc:docMk/>
            <pc:sldMk cId="2726437967" sldId="3162"/>
            <ac:spMk id="9" creationId="{489ADEB5-578C-5F40-B8E8-AEBD3F77CAE6}"/>
          </ac:spMkLst>
        </pc:spChg>
        <pc:spChg chg="add mod">
          <ac:chgData name="Francesco Ceresetti" userId="4905f547-ac20-4820-89d7-f5ff59dac3ce" providerId="ADAL" clId="{3E64CE3A-B9B2-264E-A46D-9ED6E7CF5403}" dt="2022-04-10T16:40:42.957" v="1829" actId="20577"/>
          <ac:spMkLst>
            <pc:docMk/>
            <pc:sldMk cId="2726437967" sldId="3162"/>
            <ac:spMk id="10" creationId="{0D20EFD4-D7F2-1D41-8FFC-371B6C0FECC7}"/>
          </ac:spMkLst>
        </pc:spChg>
        <pc:spChg chg="add mod">
          <ac:chgData name="Francesco Ceresetti" userId="4905f547-ac20-4820-89d7-f5ff59dac3ce" providerId="ADAL" clId="{3E64CE3A-B9B2-264E-A46D-9ED6E7CF5403}" dt="2022-04-10T16:40:32.058" v="1824" actId="1076"/>
          <ac:spMkLst>
            <pc:docMk/>
            <pc:sldMk cId="2726437967" sldId="3162"/>
            <ac:spMk id="11" creationId="{AB0C54D6-E50C-6349-A503-F4483F785F10}"/>
          </ac:spMkLst>
        </pc:spChg>
        <pc:spChg chg="add mod">
          <ac:chgData name="Francesco Ceresetti" userId="4905f547-ac20-4820-89d7-f5ff59dac3ce" providerId="ADAL" clId="{3E64CE3A-B9B2-264E-A46D-9ED6E7CF5403}" dt="2022-04-10T16:40:28.584" v="1823" actId="1076"/>
          <ac:spMkLst>
            <pc:docMk/>
            <pc:sldMk cId="2726437967" sldId="3162"/>
            <ac:spMk id="15" creationId="{C7D989F8-8AF3-6549-8AFE-7AF98AC02EDA}"/>
          </ac:spMkLst>
        </pc:spChg>
        <pc:spChg chg="add del mod">
          <ac:chgData name="Francesco Ceresetti" userId="4905f547-ac20-4820-89d7-f5ff59dac3ce" providerId="ADAL" clId="{3E64CE3A-B9B2-264E-A46D-9ED6E7CF5403}" dt="2022-04-10T16:42:33.193" v="1896"/>
          <ac:spMkLst>
            <pc:docMk/>
            <pc:sldMk cId="2726437967" sldId="3162"/>
            <ac:spMk id="19" creationId="{A14B5FB0-0C4C-CF44-B63D-C2D6B809C96C}"/>
          </ac:spMkLst>
        </pc:spChg>
        <pc:spChg chg="add del mod">
          <ac:chgData name="Francesco Ceresetti" userId="4905f547-ac20-4820-89d7-f5ff59dac3ce" providerId="ADAL" clId="{3E64CE3A-B9B2-264E-A46D-9ED6E7CF5403}" dt="2022-04-10T16:43:17.862" v="1977"/>
          <ac:spMkLst>
            <pc:docMk/>
            <pc:sldMk cId="2726437967" sldId="3162"/>
            <ac:spMk id="20" creationId="{CF775B33-5797-2F4D-8B1C-092C122F32C2}"/>
          </ac:spMkLst>
        </pc:spChg>
        <pc:spChg chg="add mod">
          <ac:chgData name="Francesco Ceresetti" userId="4905f547-ac20-4820-89d7-f5ff59dac3ce" providerId="ADAL" clId="{3E64CE3A-B9B2-264E-A46D-9ED6E7CF5403}" dt="2022-04-10T17:04:18.372" v="2968" actId="1076"/>
          <ac:spMkLst>
            <pc:docMk/>
            <pc:sldMk cId="2726437967" sldId="3162"/>
            <ac:spMk id="21" creationId="{2C6CCFDF-AD10-3440-A476-13D816CB4FDC}"/>
          </ac:spMkLst>
        </pc:spChg>
        <pc:spChg chg="add mod">
          <ac:chgData name="Francesco Ceresetti" userId="4905f547-ac20-4820-89d7-f5ff59dac3ce" providerId="ADAL" clId="{3E64CE3A-B9B2-264E-A46D-9ED6E7CF5403}" dt="2022-04-10T17:15:48.633" v="2971" actId="20577"/>
          <ac:spMkLst>
            <pc:docMk/>
            <pc:sldMk cId="2726437967" sldId="3162"/>
            <ac:spMk id="22" creationId="{BD7BB9CC-87C6-B046-AB13-C54C3E74C9CC}"/>
          </ac:spMkLst>
        </pc:spChg>
        <pc:spChg chg="add mod">
          <ac:chgData name="Francesco Ceresetti" userId="4905f547-ac20-4820-89d7-f5ff59dac3ce" providerId="ADAL" clId="{3E64CE3A-B9B2-264E-A46D-9ED6E7CF5403}" dt="2022-04-10T17:04:05.325" v="2967" actId="20577"/>
          <ac:spMkLst>
            <pc:docMk/>
            <pc:sldMk cId="2726437967" sldId="3162"/>
            <ac:spMk id="24" creationId="{F934AA73-4EC3-D949-BC61-760C0AF08EE0}"/>
          </ac:spMkLst>
        </pc:spChg>
        <pc:cxnChg chg="add mod">
          <ac:chgData name="Francesco Ceresetti" userId="4905f547-ac20-4820-89d7-f5ff59dac3ce" providerId="ADAL" clId="{3E64CE3A-B9B2-264E-A46D-9ED6E7CF5403}" dt="2022-04-10T16:40:26.794" v="1822" actId="1076"/>
          <ac:cxnSpMkLst>
            <pc:docMk/>
            <pc:sldMk cId="2726437967" sldId="3162"/>
            <ac:cxnSpMk id="13" creationId="{BD580224-89CB-4E45-8068-8DEC9ED2A48F}"/>
          </ac:cxnSpMkLst>
        </pc:cxnChg>
        <pc:cxnChg chg="add del mod">
          <ac:chgData name="Francesco Ceresetti" userId="4905f547-ac20-4820-89d7-f5ff59dac3ce" providerId="ADAL" clId="{3E64CE3A-B9B2-264E-A46D-9ED6E7CF5403}" dt="2022-04-10T16:54:03.759" v="2577" actId="478"/>
          <ac:cxnSpMkLst>
            <pc:docMk/>
            <pc:sldMk cId="2726437967" sldId="3162"/>
            <ac:cxnSpMk id="23" creationId="{FCAE234C-9716-C345-9B61-BDE4F71B98DA}"/>
          </ac:cxnSpMkLst>
        </pc:cxnChg>
      </pc:sldChg>
      <pc:sldChg chg="addSp delSp modSp add mod">
        <pc:chgData name="Francesco Ceresetti" userId="4905f547-ac20-4820-89d7-f5ff59dac3ce" providerId="ADAL" clId="{3E64CE3A-B9B2-264E-A46D-9ED6E7CF5403}" dt="2022-04-11T08:17:08.416" v="7804" actId="1076"/>
        <pc:sldMkLst>
          <pc:docMk/>
          <pc:sldMk cId="925012386" sldId="3163"/>
        </pc:sldMkLst>
        <pc:spChg chg="mod">
          <ac:chgData name="Francesco Ceresetti" userId="4905f547-ac20-4820-89d7-f5ff59dac3ce" providerId="ADAL" clId="{3E64CE3A-B9B2-264E-A46D-9ED6E7CF5403}" dt="2022-04-10T16:37:25.562" v="1722" actId="20577"/>
          <ac:spMkLst>
            <pc:docMk/>
            <pc:sldMk cId="925012386" sldId="3163"/>
            <ac:spMk id="2" creationId="{2F3B3D04-41B3-4C38-BD34-D0D1B255C286}"/>
          </ac:spMkLst>
        </pc:spChg>
        <pc:spChg chg="add mod">
          <ac:chgData name="Francesco Ceresetti" userId="4905f547-ac20-4820-89d7-f5ff59dac3ce" providerId="ADAL" clId="{3E64CE3A-B9B2-264E-A46D-9ED6E7CF5403}" dt="2022-04-11T08:16:51.245" v="7800" actId="1076"/>
          <ac:spMkLst>
            <pc:docMk/>
            <pc:sldMk cId="925012386" sldId="3163"/>
            <ac:spMk id="5" creationId="{0E0DDC6F-B0FD-4046-BFCB-97762FBFC3A2}"/>
          </ac:spMkLst>
        </pc:spChg>
        <pc:spChg chg="add mod">
          <ac:chgData name="Francesco Ceresetti" userId="4905f547-ac20-4820-89d7-f5ff59dac3ce" providerId="ADAL" clId="{3E64CE3A-B9B2-264E-A46D-9ED6E7CF5403}" dt="2022-04-11T08:17:01.775" v="7802" actId="1076"/>
          <ac:spMkLst>
            <pc:docMk/>
            <pc:sldMk cId="925012386" sldId="3163"/>
            <ac:spMk id="7" creationId="{9B9307C8-8901-B64E-95C7-C8DCAC6F5E1F}"/>
          </ac:spMkLst>
        </pc:spChg>
        <pc:spChg chg="del">
          <ac:chgData name="Francesco Ceresetti" userId="4905f547-ac20-4820-89d7-f5ff59dac3ce" providerId="ADAL" clId="{3E64CE3A-B9B2-264E-A46D-9ED6E7CF5403}" dt="2022-04-10T16:37:14.891" v="1718" actId="478"/>
          <ac:spMkLst>
            <pc:docMk/>
            <pc:sldMk cId="925012386" sldId="3163"/>
            <ac:spMk id="8" creationId="{6492EA67-2829-374F-984A-0705F725BF5D}"/>
          </ac:spMkLst>
        </pc:spChg>
        <pc:spChg chg="add del mod">
          <ac:chgData name="Francesco Ceresetti" userId="4905f547-ac20-4820-89d7-f5ff59dac3ce" providerId="ADAL" clId="{3E64CE3A-B9B2-264E-A46D-9ED6E7CF5403}" dt="2022-04-10T17:20:44.242" v="3578" actId="767"/>
          <ac:spMkLst>
            <pc:docMk/>
            <pc:sldMk cId="925012386" sldId="3163"/>
            <ac:spMk id="9" creationId="{769D46F2-ECB2-254E-A0B0-FAABA35558EF}"/>
          </ac:spMkLst>
        </pc:spChg>
        <pc:spChg chg="add mod">
          <ac:chgData name="Francesco Ceresetti" userId="4905f547-ac20-4820-89d7-f5ff59dac3ce" providerId="ADAL" clId="{3E64CE3A-B9B2-264E-A46D-9ED6E7CF5403}" dt="2022-04-10T17:43:46.536" v="4803" actId="1076"/>
          <ac:spMkLst>
            <pc:docMk/>
            <pc:sldMk cId="925012386" sldId="3163"/>
            <ac:spMk id="13" creationId="{AC9CDD42-9A3C-8B43-AF9D-399107333FA0}"/>
          </ac:spMkLst>
        </pc:spChg>
        <pc:picChg chg="add mod">
          <ac:chgData name="Francesco Ceresetti" userId="4905f547-ac20-4820-89d7-f5ff59dac3ce" providerId="ADAL" clId="{3E64CE3A-B9B2-264E-A46D-9ED6E7CF5403}" dt="2022-04-11T08:17:04.623" v="7803" actId="1076"/>
          <ac:picMkLst>
            <pc:docMk/>
            <pc:sldMk cId="925012386" sldId="3163"/>
            <ac:picMk id="11" creationId="{AE3DA814-CFD3-4C41-80E4-376C36058AA5}"/>
          </ac:picMkLst>
        </pc:picChg>
        <pc:picChg chg="add del mod">
          <ac:chgData name="Francesco Ceresetti" userId="4905f547-ac20-4820-89d7-f5ff59dac3ce" providerId="ADAL" clId="{3E64CE3A-B9B2-264E-A46D-9ED6E7CF5403}" dt="2022-04-11T08:16:08.596" v="7793" actId="478"/>
          <ac:picMkLst>
            <pc:docMk/>
            <pc:sldMk cId="925012386" sldId="3163"/>
            <ac:picMk id="14" creationId="{C02D1416-7C01-B04C-B3BD-5DAC05B222B2}"/>
          </ac:picMkLst>
        </pc:picChg>
        <pc:picChg chg="add del mod">
          <ac:chgData name="Francesco Ceresetti" userId="4905f547-ac20-4820-89d7-f5ff59dac3ce" providerId="ADAL" clId="{3E64CE3A-B9B2-264E-A46D-9ED6E7CF5403}" dt="2022-04-11T07:44:15.378" v="6320" actId="21"/>
          <ac:picMkLst>
            <pc:docMk/>
            <pc:sldMk cId="925012386" sldId="3163"/>
            <ac:picMk id="16" creationId="{23CA21F9-43B2-6D4A-9D18-C75FB1B8D18E}"/>
          </ac:picMkLst>
        </pc:picChg>
        <pc:picChg chg="add mod">
          <ac:chgData name="Francesco Ceresetti" userId="4905f547-ac20-4820-89d7-f5ff59dac3ce" providerId="ADAL" clId="{3E64CE3A-B9B2-264E-A46D-9ED6E7CF5403}" dt="2022-04-11T08:17:08.416" v="7804" actId="1076"/>
          <ac:picMkLst>
            <pc:docMk/>
            <pc:sldMk cId="925012386" sldId="3163"/>
            <ac:picMk id="18" creationId="{40D6893F-A499-8643-99C8-CAD71234E52F}"/>
          </ac:picMkLst>
        </pc:picChg>
      </pc:sldChg>
      <pc:sldChg chg="addSp delSp modSp add mod">
        <pc:chgData name="Francesco Ceresetti" userId="4905f547-ac20-4820-89d7-f5ff59dac3ce" providerId="ADAL" clId="{3E64CE3A-B9B2-264E-A46D-9ED6E7CF5403}" dt="2022-04-11T08:21:19.313" v="7831" actId="1076"/>
        <pc:sldMkLst>
          <pc:docMk/>
          <pc:sldMk cId="1124848905" sldId="3164"/>
        </pc:sldMkLst>
        <pc:spChg chg="mod">
          <ac:chgData name="Francesco Ceresetti" userId="4905f547-ac20-4820-89d7-f5ff59dac3ce" providerId="ADAL" clId="{3E64CE3A-B9B2-264E-A46D-9ED6E7CF5403}" dt="2022-04-10T17:36:11.811" v="4751" actId="20577"/>
          <ac:spMkLst>
            <pc:docMk/>
            <pc:sldMk cId="1124848905" sldId="3164"/>
            <ac:spMk id="2" creationId="{2F3B3D04-41B3-4C38-BD34-D0D1B255C286}"/>
          </ac:spMkLst>
        </pc:spChg>
        <pc:spChg chg="add del mod">
          <ac:chgData name="Francesco Ceresetti" userId="4905f547-ac20-4820-89d7-f5ff59dac3ce" providerId="ADAL" clId="{3E64CE3A-B9B2-264E-A46D-9ED6E7CF5403}" dt="2022-04-10T17:43:11.128" v="4790"/>
          <ac:spMkLst>
            <pc:docMk/>
            <pc:sldMk cId="1124848905" sldId="3164"/>
            <ac:spMk id="5" creationId="{04A1DF86-8C57-FB47-93BE-9716053E0E2B}"/>
          </ac:spMkLst>
        </pc:spChg>
        <pc:spChg chg="add mod">
          <ac:chgData name="Francesco Ceresetti" userId="4905f547-ac20-4820-89d7-f5ff59dac3ce" providerId="ADAL" clId="{3E64CE3A-B9B2-264E-A46D-9ED6E7CF5403}" dt="2022-04-11T08:21:19.313" v="7831" actId="1076"/>
          <ac:spMkLst>
            <pc:docMk/>
            <pc:sldMk cId="1124848905" sldId="3164"/>
            <ac:spMk id="7" creationId="{E1F2F174-5250-B241-A410-0B7DFD00EA17}"/>
          </ac:spMkLst>
        </pc:spChg>
        <pc:spChg chg="del">
          <ac:chgData name="Francesco Ceresetti" userId="4905f547-ac20-4820-89d7-f5ff59dac3ce" providerId="ADAL" clId="{3E64CE3A-B9B2-264E-A46D-9ED6E7CF5403}" dt="2022-04-10T17:36:14.573" v="4752" actId="478"/>
          <ac:spMkLst>
            <pc:docMk/>
            <pc:sldMk cId="1124848905" sldId="3164"/>
            <ac:spMk id="8" creationId="{6492EA67-2829-374F-984A-0705F725BF5D}"/>
          </ac:spMkLst>
        </pc:spChg>
        <pc:spChg chg="add del mod">
          <ac:chgData name="Francesco Ceresetti" userId="4905f547-ac20-4820-89d7-f5ff59dac3ce" providerId="ADAL" clId="{3E64CE3A-B9B2-264E-A46D-9ED6E7CF5403}" dt="2022-04-11T07:44:26.494" v="6324" actId="478"/>
          <ac:spMkLst>
            <pc:docMk/>
            <pc:sldMk cId="1124848905" sldId="3164"/>
            <ac:spMk id="9" creationId="{2508B3E7-D4CE-8B4A-91EE-6EBEC40EDF5D}"/>
          </ac:spMkLst>
        </pc:spChg>
        <pc:picChg chg="add del mod">
          <ac:chgData name="Francesco Ceresetti" userId="4905f547-ac20-4820-89d7-f5ff59dac3ce" providerId="ADAL" clId="{3E64CE3A-B9B2-264E-A46D-9ED6E7CF5403}" dt="2022-04-11T08:14:55.383" v="7792" actId="478"/>
          <ac:picMkLst>
            <pc:docMk/>
            <pc:sldMk cId="1124848905" sldId="3164"/>
            <ac:picMk id="11" creationId="{9AD3106F-BCF3-3549-9D7A-094911E61ED2}"/>
          </ac:picMkLst>
        </pc:picChg>
        <pc:picChg chg="add mod">
          <ac:chgData name="Francesco Ceresetti" userId="4905f547-ac20-4820-89d7-f5ff59dac3ce" providerId="ADAL" clId="{3E64CE3A-B9B2-264E-A46D-9ED6E7CF5403}" dt="2022-04-11T08:21:10.967" v="7829" actId="1076"/>
          <ac:picMkLst>
            <pc:docMk/>
            <pc:sldMk cId="1124848905" sldId="3164"/>
            <ac:picMk id="12" creationId="{A21DC060-CCC4-8F43-871B-C946A461D66B}"/>
          </ac:picMkLst>
        </pc:picChg>
        <pc:picChg chg="add mod">
          <ac:chgData name="Francesco Ceresetti" userId="4905f547-ac20-4820-89d7-f5ff59dac3ce" providerId="ADAL" clId="{3E64CE3A-B9B2-264E-A46D-9ED6E7CF5403}" dt="2022-04-11T08:21:12.152" v="7830" actId="1076"/>
          <ac:picMkLst>
            <pc:docMk/>
            <pc:sldMk cId="1124848905" sldId="3164"/>
            <ac:picMk id="14" creationId="{2BE4870B-590E-E74D-97DD-4452B5394E31}"/>
          </ac:picMkLst>
        </pc:picChg>
      </pc:sldChg>
      <pc:sldChg chg="addSp delSp modSp add mod">
        <pc:chgData name="Francesco Ceresetti" userId="4905f547-ac20-4820-89d7-f5ff59dac3ce" providerId="ADAL" clId="{3E64CE3A-B9B2-264E-A46D-9ED6E7CF5403}" dt="2022-04-11T07:57:34.248" v="6867" actId="1076"/>
        <pc:sldMkLst>
          <pc:docMk/>
          <pc:sldMk cId="3463905327" sldId="3165"/>
        </pc:sldMkLst>
        <pc:spChg chg="mod">
          <ac:chgData name="Francesco Ceresetti" userId="4905f547-ac20-4820-89d7-f5ff59dac3ce" providerId="ADAL" clId="{3E64CE3A-B9B2-264E-A46D-9ED6E7CF5403}" dt="2022-04-11T07:12:15.896" v="5445" actId="20577"/>
          <ac:spMkLst>
            <pc:docMk/>
            <pc:sldMk cId="3463905327" sldId="3165"/>
            <ac:spMk id="2" creationId="{2F3B3D04-41B3-4C38-BD34-D0D1B255C286}"/>
          </ac:spMkLst>
        </pc:spChg>
        <pc:spChg chg="add mod">
          <ac:chgData name="Francesco Ceresetti" userId="4905f547-ac20-4820-89d7-f5ff59dac3ce" providerId="ADAL" clId="{3E64CE3A-B9B2-264E-A46D-9ED6E7CF5403}" dt="2022-04-11T07:26:11.293" v="5755" actId="20577"/>
          <ac:spMkLst>
            <pc:docMk/>
            <pc:sldMk cId="3463905327" sldId="3165"/>
            <ac:spMk id="5" creationId="{B2128080-525F-7246-BD20-D559F5B797E4}"/>
          </ac:spMkLst>
        </pc:spChg>
        <pc:spChg chg="add mod">
          <ac:chgData name="Francesco Ceresetti" userId="4905f547-ac20-4820-89d7-f5ff59dac3ce" providerId="ADAL" clId="{3E64CE3A-B9B2-264E-A46D-9ED6E7CF5403}" dt="2022-04-11T07:47:07.040" v="6455" actId="20577"/>
          <ac:spMkLst>
            <pc:docMk/>
            <pc:sldMk cId="3463905327" sldId="3165"/>
            <ac:spMk id="7" creationId="{E6BFB2C5-AC6C-6D42-80CA-565D32D05944}"/>
          </ac:spMkLst>
        </pc:spChg>
        <pc:spChg chg="del">
          <ac:chgData name="Francesco Ceresetti" userId="4905f547-ac20-4820-89d7-f5ff59dac3ce" providerId="ADAL" clId="{3E64CE3A-B9B2-264E-A46D-9ED6E7CF5403}" dt="2022-04-11T07:12:18.314" v="5446" actId="478"/>
          <ac:spMkLst>
            <pc:docMk/>
            <pc:sldMk cId="3463905327" sldId="3165"/>
            <ac:spMk id="8" creationId="{6492EA67-2829-374F-984A-0705F725BF5D}"/>
          </ac:spMkLst>
        </pc:spChg>
        <pc:spChg chg="add mod">
          <ac:chgData name="Francesco Ceresetti" userId="4905f547-ac20-4820-89d7-f5ff59dac3ce" providerId="ADAL" clId="{3E64CE3A-B9B2-264E-A46D-9ED6E7CF5403}" dt="2022-04-11T07:57:30.982" v="6865" actId="1076"/>
          <ac:spMkLst>
            <pc:docMk/>
            <pc:sldMk cId="3463905327" sldId="3165"/>
            <ac:spMk id="11" creationId="{DAF73122-CF1A-DD4F-BBB7-6AC4453CDA61}"/>
          </ac:spMkLst>
        </pc:spChg>
        <pc:spChg chg="add mod">
          <ac:chgData name="Francesco Ceresetti" userId="4905f547-ac20-4820-89d7-f5ff59dac3ce" providerId="ADAL" clId="{3E64CE3A-B9B2-264E-A46D-9ED6E7CF5403}" dt="2022-04-11T07:50:07.613" v="6728" actId="1076"/>
          <ac:spMkLst>
            <pc:docMk/>
            <pc:sldMk cId="3463905327" sldId="3165"/>
            <ac:spMk id="12" creationId="{07B794D9-9619-F045-8C52-CE7814E03782}"/>
          </ac:spMkLst>
        </pc:spChg>
        <pc:picChg chg="add mod">
          <ac:chgData name="Francesco Ceresetti" userId="4905f547-ac20-4820-89d7-f5ff59dac3ce" providerId="ADAL" clId="{3E64CE3A-B9B2-264E-A46D-9ED6E7CF5403}" dt="2022-04-11T07:57:34.248" v="6867" actId="1076"/>
          <ac:picMkLst>
            <pc:docMk/>
            <pc:sldMk cId="3463905327" sldId="3165"/>
            <ac:picMk id="10" creationId="{B8639A10-33EB-424B-876B-220AC7708FD5}"/>
          </ac:picMkLst>
        </pc:picChg>
      </pc:sldChg>
      <pc:sldChg chg="addSp delSp modSp add mod">
        <pc:chgData name="Francesco Ceresetti" userId="4905f547-ac20-4820-89d7-f5ff59dac3ce" providerId="ADAL" clId="{3E64CE3A-B9B2-264E-A46D-9ED6E7CF5403}" dt="2022-04-11T08:58:32.110" v="9045" actId="1076"/>
        <pc:sldMkLst>
          <pc:docMk/>
          <pc:sldMk cId="2420016014" sldId="3166"/>
        </pc:sldMkLst>
        <pc:spChg chg="mod">
          <ac:chgData name="Francesco Ceresetti" userId="4905f547-ac20-4820-89d7-f5ff59dac3ce" providerId="ADAL" clId="{3E64CE3A-B9B2-264E-A46D-9ED6E7CF5403}" dt="2022-04-11T08:13:46.290" v="7778" actId="20577"/>
          <ac:spMkLst>
            <pc:docMk/>
            <pc:sldMk cId="2420016014" sldId="3166"/>
            <ac:spMk id="2" creationId="{2F3B3D04-41B3-4C38-BD34-D0D1B255C286}"/>
          </ac:spMkLst>
        </pc:spChg>
        <pc:spChg chg="add mod">
          <ac:chgData name="Francesco Ceresetti" userId="4905f547-ac20-4820-89d7-f5ff59dac3ce" providerId="ADAL" clId="{3E64CE3A-B9B2-264E-A46D-9ED6E7CF5403}" dt="2022-04-11T07:58:50.937" v="7104" actId="1076"/>
          <ac:spMkLst>
            <pc:docMk/>
            <pc:sldMk cId="2420016014" sldId="3166"/>
            <ac:spMk id="5" creationId="{95F8B679-BFE4-3042-AF74-1F386D3F16CE}"/>
          </ac:spMkLst>
        </pc:spChg>
        <pc:spChg chg="add mod">
          <ac:chgData name="Francesco Ceresetti" userId="4905f547-ac20-4820-89d7-f5ff59dac3ce" providerId="ADAL" clId="{3E64CE3A-B9B2-264E-A46D-9ED6E7CF5403}" dt="2022-04-11T08:30:03.694" v="8194" actId="20577"/>
          <ac:spMkLst>
            <pc:docMk/>
            <pc:sldMk cId="2420016014" sldId="3166"/>
            <ac:spMk id="7" creationId="{20FF82AD-C39E-C34E-AEFE-B65466ACBBBA}"/>
          </ac:spMkLst>
        </pc:spChg>
        <pc:spChg chg="del">
          <ac:chgData name="Francesco Ceresetti" userId="4905f547-ac20-4820-89d7-f5ff59dac3ce" providerId="ADAL" clId="{3E64CE3A-B9B2-264E-A46D-9ED6E7CF5403}" dt="2022-04-11T07:50:38.944" v="6731" actId="478"/>
          <ac:spMkLst>
            <pc:docMk/>
            <pc:sldMk cId="2420016014" sldId="3166"/>
            <ac:spMk id="8" creationId="{6492EA67-2829-374F-984A-0705F725BF5D}"/>
          </ac:spMkLst>
        </pc:spChg>
        <pc:picChg chg="add del mod">
          <ac:chgData name="Francesco Ceresetti" userId="4905f547-ac20-4820-89d7-f5ff59dac3ce" providerId="ADAL" clId="{3E64CE3A-B9B2-264E-A46D-9ED6E7CF5403}" dt="2022-04-11T08:53:21.056" v="8928" actId="478"/>
          <ac:picMkLst>
            <pc:docMk/>
            <pc:sldMk cId="2420016014" sldId="3166"/>
            <ac:picMk id="10" creationId="{DBE2A9BC-9165-B348-AC13-932230C8B358}"/>
          </ac:picMkLst>
        </pc:picChg>
        <pc:picChg chg="add mod">
          <ac:chgData name="Francesco Ceresetti" userId="4905f547-ac20-4820-89d7-f5ff59dac3ce" providerId="ADAL" clId="{3E64CE3A-B9B2-264E-A46D-9ED6E7CF5403}" dt="2022-04-11T08:58:32.110" v="9045" actId="1076"/>
          <ac:picMkLst>
            <pc:docMk/>
            <pc:sldMk cId="2420016014" sldId="3166"/>
            <ac:picMk id="12" creationId="{EB5C57CF-810F-E14E-BA4D-F9FA2D01685D}"/>
          </ac:picMkLst>
        </pc:picChg>
        <pc:picChg chg="add mod">
          <ac:chgData name="Francesco Ceresetti" userId="4905f547-ac20-4820-89d7-f5ff59dac3ce" providerId="ADAL" clId="{3E64CE3A-B9B2-264E-A46D-9ED6E7CF5403}" dt="2022-04-11T08:58:30.715" v="9044" actId="1076"/>
          <ac:picMkLst>
            <pc:docMk/>
            <pc:sldMk cId="2420016014" sldId="3166"/>
            <ac:picMk id="13" creationId="{54EEC95B-CA6B-C846-A650-20E1F7C749D7}"/>
          </ac:picMkLst>
        </pc:picChg>
      </pc:sldChg>
      <pc:sldChg chg="addSp delSp modSp add mod">
        <pc:chgData name="Francesco Ceresetti" userId="4905f547-ac20-4820-89d7-f5ff59dac3ce" providerId="ADAL" clId="{3E64CE3A-B9B2-264E-A46D-9ED6E7CF5403}" dt="2022-04-11T08:59:42.782" v="9052" actId="1076"/>
        <pc:sldMkLst>
          <pc:docMk/>
          <pc:sldMk cId="3658848617" sldId="3167"/>
        </pc:sldMkLst>
        <pc:spChg chg="mod">
          <ac:chgData name="Francesco Ceresetti" userId="4905f547-ac20-4820-89d7-f5ff59dac3ce" providerId="ADAL" clId="{3E64CE3A-B9B2-264E-A46D-9ED6E7CF5403}" dt="2022-04-11T08:14:52.094" v="7791" actId="20577"/>
          <ac:spMkLst>
            <pc:docMk/>
            <pc:sldMk cId="3658848617" sldId="3167"/>
            <ac:spMk id="2" creationId="{2F3B3D04-41B3-4C38-BD34-D0D1B255C286}"/>
          </ac:spMkLst>
        </pc:spChg>
        <pc:spChg chg="add mod">
          <ac:chgData name="Francesco Ceresetti" userId="4905f547-ac20-4820-89d7-f5ff59dac3ce" providerId="ADAL" clId="{3E64CE3A-B9B2-264E-A46D-9ED6E7CF5403}" dt="2022-04-11T08:59:42.782" v="9052" actId="1076"/>
          <ac:spMkLst>
            <pc:docMk/>
            <pc:sldMk cId="3658848617" sldId="3167"/>
            <ac:spMk id="5" creationId="{49FF72C3-E781-3F48-8C84-233E162C40A2}"/>
          </ac:spMkLst>
        </pc:spChg>
        <pc:spChg chg="del">
          <ac:chgData name="Francesco Ceresetti" userId="4905f547-ac20-4820-89d7-f5ff59dac3ce" providerId="ADAL" clId="{3E64CE3A-B9B2-264E-A46D-9ED6E7CF5403}" dt="2022-04-11T08:13:52.887" v="7781" actId="478"/>
          <ac:spMkLst>
            <pc:docMk/>
            <pc:sldMk cId="3658848617" sldId="3167"/>
            <ac:spMk id="8" creationId="{6492EA67-2829-374F-984A-0705F725BF5D}"/>
          </ac:spMkLst>
        </pc:spChg>
        <pc:spChg chg="add mod">
          <ac:chgData name="Francesco Ceresetti" userId="4905f547-ac20-4820-89d7-f5ff59dac3ce" providerId="ADAL" clId="{3E64CE3A-B9B2-264E-A46D-9ED6E7CF5403}" dt="2022-04-11T08:55:00.495" v="9014" actId="1076"/>
          <ac:spMkLst>
            <pc:docMk/>
            <pc:sldMk cId="3658848617" sldId="3167"/>
            <ac:spMk id="10" creationId="{687DC002-221F-2941-A8E3-003187807320}"/>
          </ac:spMkLst>
        </pc:spChg>
        <pc:spChg chg="mod">
          <ac:chgData name="Francesco Ceresetti" userId="4905f547-ac20-4820-89d7-f5ff59dac3ce" providerId="ADAL" clId="{3E64CE3A-B9B2-264E-A46D-9ED6E7CF5403}" dt="2022-04-11T08:54:57.515" v="9013" actId="1076"/>
          <ac:spMkLst>
            <pc:docMk/>
            <pc:sldMk cId="3658848617" sldId="3167"/>
            <ac:spMk id="73" creationId="{8EDF8826-A21F-45AB-A361-63ECC284CFF7}"/>
          </ac:spMkLst>
        </pc:spChg>
        <pc:picChg chg="add mod">
          <ac:chgData name="Francesco Ceresetti" userId="4905f547-ac20-4820-89d7-f5ff59dac3ce" providerId="ADAL" clId="{3E64CE3A-B9B2-264E-A46D-9ED6E7CF5403}" dt="2022-04-11T08:55:48.141" v="9028" actId="14100"/>
          <ac:picMkLst>
            <pc:docMk/>
            <pc:sldMk cId="3658848617" sldId="3167"/>
            <ac:picMk id="9" creationId="{508A542F-59F6-1B4A-9523-25348CCFC126}"/>
          </ac:picMkLst>
        </pc:picChg>
      </pc:sldChg>
      <pc:sldChg chg="addSp delSp modSp add mod">
        <pc:chgData name="Francesco Ceresetti" userId="4905f547-ac20-4820-89d7-f5ff59dac3ce" providerId="ADAL" clId="{3E64CE3A-B9B2-264E-A46D-9ED6E7CF5403}" dt="2022-04-11T09:46:01.745" v="10930" actId="1076"/>
        <pc:sldMkLst>
          <pc:docMk/>
          <pc:sldMk cId="3994875100" sldId="3168"/>
        </pc:sldMkLst>
        <pc:spChg chg="mod">
          <ac:chgData name="Francesco Ceresetti" userId="4905f547-ac20-4820-89d7-f5ff59dac3ce" providerId="ADAL" clId="{3E64CE3A-B9B2-264E-A46D-9ED6E7CF5403}" dt="2022-04-11T08:55:30.214" v="9025" actId="20577"/>
          <ac:spMkLst>
            <pc:docMk/>
            <pc:sldMk cId="3994875100" sldId="3168"/>
            <ac:spMk id="2" creationId="{2F3B3D04-41B3-4C38-BD34-D0D1B255C286}"/>
          </ac:spMkLst>
        </pc:spChg>
        <pc:spChg chg="del">
          <ac:chgData name="Francesco Ceresetti" userId="4905f547-ac20-4820-89d7-f5ff59dac3ce" providerId="ADAL" clId="{3E64CE3A-B9B2-264E-A46D-9ED6E7CF5403}" dt="2022-04-11T08:55:32.712" v="9026" actId="478"/>
          <ac:spMkLst>
            <pc:docMk/>
            <pc:sldMk cId="3994875100" sldId="3168"/>
            <ac:spMk id="8" creationId="{6492EA67-2829-374F-984A-0705F725BF5D}"/>
          </ac:spMkLst>
        </pc:spChg>
        <pc:spChg chg="add mod">
          <ac:chgData name="Francesco Ceresetti" userId="4905f547-ac20-4820-89d7-f5ff59dac3ce" providerId="ADAL" clId="{3E64CE3A-B9B2-264E-A46D-9ED6E7CF5403}" dt="2022-04-11T09:36:05.146" v="10789" actId="1076"/>
          <ac:spMkLst>
            <pc:docMk/>
            <pc:sldMk cId="3994875100" sldId="3168"/>
            <ac:spMk id="9" creationId="{702A4B25-594D-6444-B69C-BEFAEB58487D}"/>
          </ac:spMkLst>
        </pc:spChg>
        <pc:spChg chg="add del mod">
          <ac:chgData name="Francesco Ceresetti" userId="4905f547-ac20-4820-89d7-f5ff59dac3ce" providerId="ADAL" clId="{3E64CE3A-B9B2-264E-A46D-9ED6E7CF5403}" dt="2022-04-11T09:21:34.093" v="10063" actId="21"/>
          <ac:spMkLst>
            <pc:docMk/>
            <pc:sldMk cId="3994875100" sldId="3168"/>
            <ac:spMk id="10" creationId="{9048134D-7BB6-B341-9843-CD7A17086D2D}"/>
          </ac:spMkLst>
        </pc:spChg>
        <pc:picChg chg="add del mod">
          <ac:chgData name="Francesco Ceresetti" userId="4905f547-ac20-4820-89d7-f5ff59dac3ce" providerId="ADAL" clId="{3E64CE3A-B9B2-264E-A46D-9ED6E7CF5403}" dt="2022-04-11T08:56:47.753" v="9030" actId="21"/>
          <ac:picMkLst>
            <pc:docMk/>
            <pc:sldMk cId="3994875100" sldId="3168"/>
            <ac:picMk id="7" creationId="{32899E80-80DA-3544-89C4-BB0E2CBFD1AB}"/>
          </ac:picMkLst>
        </pc:picChg>
        <pc:picChg chg="add mod">
          <ac:chgData name="Francesco Ceresetti" userId="4905f547-ac20-4820-89d7-f5ff59dac3ce" providerId="ADAL" clId="{3E64CE3A-B9B2-264E-A46D-9ED6E7CF5403}" dt="2022-04-11T09:36:25.550" v="10797" actId="1076"/>
          <ac:picMkLst>
            <pc:docMk/>
            <pc:sldMk cId="3994875100" sldId="3168"/>
            <ac:picMk id="12" creationId="{327D635F-DE44-7A46-9642-06D208C008A8}"/>
          </ac:picMkLst>
        </pc:picChg>
        <pc:picChg chg="add mod">
          <ac:chgData name="Francesco Ceresetti" userId="4905f547-ac20-4820-89d7-f5ff59dac3ce" providerId="ADAL" clId="{3E64CE3A-B9B2-264E-A46D-9ED6E7CF5403}" dt="2022-04-11T09:36:06.970" v="10790" actId="1076"/>
          <ac:picMkLst>
            <pc:docMk/>
            <pc:sldMk cId="3994875100" sldId="3168"/>
            <ac:picMk id="14" creationId="{ECFE30E2-8455-374E-959C-B1B7954ED761}"/>
          </ac:picMkLst>
        </pc:picChg>
        <pc:picChg chg="add mod">
          <ac:chgData name="Francesco Ceresetti" userId="4905f547-ac20-4820-89d7-f5ff59dac3ce" providerId="ADAL" clId="{3E64CE3A-B9B2-264E-A46D-9ED6E7CF5403}" dt="2022-04-11T09:46:01.745" v="10930" actId="1076"/>
          <ac:picMkLst>
            <pc:docMk/>
            <pc:sldMk cId="3994875100" sldId="3168"/>
            <ac:picMk id="16" creationId="{7FD84CEF-A47C-9B45-AAD1-63CB18FC113F}"/>
          </ac:picMkLst>
        </pc:picChg>
        <pc:picChg chg="add mod">
          <ac:chgData name="Francesco Ceresetti" userId="4905f547-ac20-4820-89d7-f5ff59dac3ce" providerId="ADAL" clId="{3E64CE3A-B9B2-264E-A46D-9ED6E7CF5403}" dt="2022-04-11T09:36:36.843" v="10805" actId="1076"/>
          <ac:picMkLst>
            <pc:docMk/>
            <pc:sldMk cId="3994875100" sldId="3168"/>
            <ac:picMk id="18" creationId="{2C5C949F-671C-4F46-8A7E-826EF487DC1A}"/>
          </ac:picMkLst>
        </pc:picChg>
      </pc:sldChg>
      <pc:sldChg chg="addSp delSp modSp add mod">
        <pc:chgData name="Francesco Ceresetti" userId="4905f547-ac20-4820-89d7-f5ff59dac3ce" providerId="ADAL" clId="{3E64CE3A-B9B2-264E-A46D-9ED6E7CF5403}" dt="2022-04-11T15:47:32.459" v="13410" actId="1076"/>
        <pc:sldMkLst>
          <pc:docMk/>
          <pc:sldMk cId="4127448346" sldId="3169"/>
        </pc:sldMkLst>
        <pc:spChg chg="mod">
          <ac:chgData name="Francesco Ceresetti" userId="4905f547-ac20-4820-89d7-f5ff59dac3ce" providerId="ADAL" clId="{3E64CE3A-B9B2-264E-A46D-9ED6E7CF5403}" dt="2022-04-11T09:09:29.071" v="9762" actId="20577"/>
          <ac:spMkLst>
            <pc:docMk/>
            <pc:sldMk cId="4127448346" sldId="3169"/>
            <ac:spMk id="2" creationId="{2F3B3D04-41B3-4C38-BD34-D0D1B255C286}"/>
          </ac:spMkLst>
        </pc:spChg>
        <pc:spChg chg="add del mod">
          <ac:chgData name="Francesco Ceresetti" userId="4905f547-ac20-4820-89d7-f5ff59dac3ce" providerId="ADAL" clId="{3E64CE3A-B9B2-264E-A46D-9ED6E7CF5403}" dt="2022-04-11T09:11:40.454" v="9765"/>
          <ac:spMkLst>
            <pc:docMk/>
            <pc:sldMk cId="4127448346" sldId="3169"/>
            <ac:spMk id="5" creationId="{34D77B7B-DD5C-1F47-8A39-780AFF89F4B5}"/>
          </ac:spMkLst>
        </pc:spChg>
        <pc:spChg chg="add del mod">
          <ac:chgData name="Francesco Ceresetti" userId="4905f547-ac20-4820-89d7-f5ff59dac3ce" providerId="ADAL" clId="{3E64CE3A-B9B2-264E-A46D-9ED6E7CF5403}" dt="2022-04-11T09:17:55.907" v="9782"/>
          <ac:spMkLst>
            <pc:docMk/>
            <pc:sldMk cId="4127448346" sldId="3169"/>
            <ac:spMk id="7" creationId="{349FAF57-4EEA-EE4A-BD85-3754ACB4F51E}"/>
          </ac:spMkLst>
        </pc:spChg>
        <pc:spChg chg="del">
          <ac:chgData name="Francesco Ceresetti" userId="4905f547-ac20-4820-89d7-f5ff59dac3ce" providerId="ADAL" clId="{3E64CE3A-B9B2-264E-A46D-9ED6E7CF5403}" dt="2022-04-11T09:09:25.801" v="9760" actId="478"/>
          <ac:spMkLst>
            <pc:docMk/>
            <pc:sldMk cId="4127448346" sldId="3169"/>
            <ac:spMk id="8" creationId="{6492EA67-2829-374F-984A-0705F725BF5D}"/>
          </ac:spMkLst>
        </pc:spChg>
        <pc:spChg chg="add mod">
          <ac:chgData name="Francesco Ceresetti" userId="4905f547-ac20-4820-89d7-f5ff59dac3ce" providerId="ADAL" clId="{3E64CE3A-B9B2-264E-A46D-9ED6E7CF5403}" dt="2022-04-11T09:21:51.714" v="10070" actId="1076"/>
          <ac:spMkLst>
            <pc:docMk/>
            <pc:sldMk cId="4127448346" sldId="3169"/>
            <ac:spMk id="9" creationId="{1ADDCED2-D0E8-E54D-A8C9-B4F4EC5F8802}"/>
          </ac:spMkLst>
        </pc:spChg>
        <pc:spChg chg="add mod">
          <ac:chgData name="Francesco Ceresetti" userId="4905f547-ac20-4820-89d7-f5ff59dac3ce" providerId="ADAL" clId="{3E64CE3A-B9B2-264E-A46D-9ED6E7CF5403}" dt="2022-04-11T09:40:43.478" v="10929" actId="1076"/>
          <ac:spMkLst>
            <pc:docMk/>
            <pc:sldMk cId="4127448346" sldId="3169"/>
            <ac:spMk id="12" creationId="{747AF9A4-1A02-C449-8ACC-FBEB3512B5D5}"/>
          </ac:spMkLst>
        </pc:spChg>
        <pc:spChg chg="add mod">
          <ac:chgData name="Francesco Ceresetti" userId="4905f547-ac20-4820-89d7-f5ff59dac3ce" providerId="ADAL" clId="{3E64CE3A-B9B2-264E-A46D-9ED6E7CF5403}" dt="2022-04-11T09:40:40.678" v="10928" actId="1076"/>
          <ac:spMkLst>
            <pc:docMk/>
            <pc:sldMk cId="4127448346" sldId="3169"/>
            <ac:spMk id="13" creationId="{507C55D9-67D0-5542-9286-87278FC73C1F}"/>
          </ac:spMkLst>
        </pc:spChg>
        <pc:spChg chg="add mod">
          <ac:chgData name="Francesco Ceresetti" userId="4905f547-ac20-4820-89d7-f5ff59dac3ce" providerId="ADAL" clId="{3E64CE3A-B9B2-264E-A46D-9ED6E7CF5403}" dt="2022-04-11T09:21:49.381" v="10069" actId="14100"/>
          <ac:spMkLst>
            <pc:docMk/>
            <pc:sldMk cId="4127448346" sldId="3169"/>
            <ac:spMk id="14" creationId="{EE2F33E4-1F55-704C-9029-2892BE2D1126}"/>
          </ac:spMkLst>
        </pc:spChg>
        <pc:picChg chg="add mod">
          <ac:chgData name="Francesco Ceresetti" userId="4905f547-ac20-4820-89d7-f5ff59dac3ce" providerId="ADAL" clId="{3E64CE3A-B9B2-264E-A46D-9ED6E7CF5403}" dt="2022-04-11T15:47:32.459" v="13410" actId="1076"/>
          <ac:picMkLst>
            <pc:docMk/>
            <pc:sldMk cId="4127448346" sldId="3169"/>
            <ac:picMk id="11" creationId="{1D4FAE7F-0437-7041-8388-695D1660DBD8}"/>
          </ac:picMkLst>
        </pc:picChg>
      </pc:sldChg>
      <pc:sldChg chg="addSp delSp modSp add mod">
        <pc:chgData name="Francesco Ceresetti" userId="4905f547-ac20-4820-89d7-f5ff59dac3ce" providerId="ADAL" clId="{3E64CE3A-B9B2-264E-A46D-9ED6E7CF5403}" dt="2022-04-12T09:19:37.690" v="15699" actId="1076"/>
        <pc:sldMkLst>
          <pc:docMk/>
          <pc:sldMk cId="4037168887" sldId="3171"/>
        </pc:sldMkLst>
        <pc:spChg chg="mod">
          <ac:chgData name="Francesco Ceresetti" userId="4905f547-ac20-4820-89d7-f5ff59dac3ce" providerId="ADAL" clId="{3E64CE3A-B9B2-264E-A46D-9ED6E7CF5403}" dt="2022-04-11T09:29:23.999" v="10763" actId="20577"/>
          <ac:spMkLst>
            <pc:docMk/>
            <pc:sldMk cId="4037168887" sldId="3171"/>
            <ac:spMk id="2" creationId="{2F3B3D04-41B3-4C38-BD34-D0D1B255C286}"/>
          </ac:spMkLst>
        </pc:spChg>
        <pc:spChg chg="add mod">
          <ac:chgData name="Francesco Ceresetti" userId="4905f547-ac20-4820-89d7-f5ff59dac3ce" providerId="ADAL" clId="{3E64CE3A-B9B2-264E-A46D-9ED6E7CF5403}" dt="2022-04-12T09:19:37.690" v="15699" actId="1076"/>
          <ac:spMkLst>
            <pc:docMk/>
            <pc:sldMk cId="4037168887" sldId="3171"/>
            <ac:spMk id="5" creationId="{55C4AD03-B755-5C4F-8303-BD3C932D8469}"/>
          </ac:spMkLst>
        </pc:spChg>
        <pc:spChg chg="del">
          <ac:chgData name="Francesco Ceresetti" userId="4905f547-ac20-4820-89d7-f5ff59dac3ce" providerId="ADAL" clId="{3E64CE3A-B9B2-264E-A46D-9ED6E7CF5403}" dt="2022-04-11T09:29:26.353" v="10764" actId="478"/>
          <ac:spMkLst>
            <pc:docMk/>
            <pc:sldMk cId="4037168887" sldId="3171"/>
            <ac:spMk id="8" creationId="{6492EA67-2829-374F-984A-0705F725BF5D}"/>
          </ac:spMkLst>
        </pc:spChg>
        <pc:picChg chg="add mod">
          <ac:chgData name="Francesco Ceresetti" userId="4905f547-ac20-4820-89d7-f5ff59dac3ce" providerId="ADAL" clId="{3E64CE3A-B9B2-264E-A46D-9ED6E7CF5403}" dt="2022-04-12T09:19:26.612" v="15695" actId="1076"/>
          <ac:picMkLst>
            <pc:docMk/>
            <pc:sldMk cId="4037168887" sldId="3171"/>
            <ac:picMk id="9" creationId="{C20ED911-4E6D-B443-A102-42A8FA870083}"/>
          </ac:picMkLst>
        </pc:picChg>
        <pc:picChg chg="add mod">
          <ac:chgData name="Francesco Ceresetti" userId="4905f547-ac20-4820-89d7-f5ff59dac3ce" providerId="ADAL" clId="{3E64CE3A-B9B2-264E-A46D-9ED6E7CF5403}" dt="2022-04-12T09:19:32.155" v="15698" actId="14100"/>
          <ac:picMkLst>
            <pc:docMk/>
            <pc:sldMk cId="4037168887" sldId="3171"/>
            <ac:picMk id="11" creationId="{912E7B2C-A270-8C45-8664-07A78A4FC09F}"/>
          </ac:picMkLst>
        </pc:picChg>
        <pc:picChg chg="add del mod">
          <ac:chgData name="Francesco Ceresetti" userId="4905f547-ac20-4820-89d7-f5ff59dac3ce" providerId="ADAL" clId="{3E64CE3A-B9B2-264E-A46D-9ED6E7CF5403}" dt="2022-04-12T09:19:08.009" v="15689" actId="21"/>
          <ac:picMkLst>
            <pc:docMk/>
            <pc:sldMk cId="4037168887" sldId="3171"/>
            <ac:picMk id="13" creationId="{4B213072-D1E6-6B4B-82F1-7E8731D0EF7E}"/>
          </ac:picMkLst>
        </pc:picChg>
      </pc:sldChg>
      <pc:sldChg chg="add del">
        <pc:chgData name="Francesco Ceresetti" userId="4905f547-ac20-4820-89d7-f5ff59dac3ce" providerId="ADAL" clId="{3E64CE3A-B9B2-264E-A46D-9ED6E7CF5403}" dt="2022-04-11T09:29:10.907" v="10754"/>
        <pc:sldMkLst>
          <pc:docMk/>
          <pc:sldMk cId="2826801782" sldId="3172"/>
        </pc:sldMkLst>
      </pc:sldChg>
      <pc:sldChg chg="addSp delSp modSp add mod">
        <pc:chgData name="Francesco Ceresetti" userId="4905f547-ac20-4820-89d7-f5ff59dac3ce" providerId="ADAL" clId="{3E64CE3A-B9B2-264E-A46D-9ED6E7CF5403}" dt="2022-04-12T09:04:50.497" v="14683" actId="1076"/>
        <pc:sldMkLst>
          <pc:docMk/>
          <pc:sldMk cId="309190479" sldId="3173"/>
        </pc:sldMkLst>
        <pc:spChg chg="mod">
          <ac:chgData name="Francesco Ceresetti" userId="4905f547-ac20-4820-89d7-f5ff59dac3ce" providerId="ADAL" clId="{3E64CE3A-B9B2-264E-A46D-9ED6E7CF5403}" dt="2022-04-11T12:41:43.423" v="11980" actId="20577"/>
          <ac:spMkLst>
            <pc:docMk/>
            <pc:sldMk cId="309190479" sldId="3173"/>
            <ac:spMk id="2" creationId="{2F3B3D04-41B3-4C38-BD34-D0D1B255C286}"/>
          </ac:spMkLst>
        </pc:spChg>
        <pc:spChg chg="add mod">
          <ac:chgData name="Francesco Ceresetti" userId="4905f547-ac20-4820-89d7-f5ff59dac3ce" providerId="ADAL" clId="{3E64CE3A-B9B2-264E-A46D-9ED6E7CF5403}" dt="2022-04-12T09:04:39.077" v="14679" actId="20577"/>
          <ac:spMkLst>
            <pc:docMk/>
            <pc:sldMk cId="309190479" sldId="3173"/>
            <ac:spMk id="5" creationId="{A485172B-F94C-EB4C-90D3-F30680240648}"/>
          </ac:spMkLst>
        </pc:spChg>
        <pc:spChg chg="del mod">
          <ac:chgData name="Francesco Ceresetti" userId="4905f547-ac20-4820-89d7-f5ff59dac3ce" providerId="ADAL" clId="{3E64CE3A-B9B2-264E-A46D-9ED6E7CF5403}" dt="2022-04-11T11:59:06.585" v="11130" actId="478"/>
          <ac:spMkLst>
            <pc:docMk/>
            <pc:sldMk cId="309190479" sldId="3173"/>
            <ac:spMk id="8" creationId="{6492EA67-2829-374F-984A-0705F725BF5D}"/>
          </ac:spMkLst>
        </pc:spChg>
        <pc:picChg chg="add mod">
          <ac:chgData name="Francesco Ceresetti" userId="4905f547-ac20-4820-89d7-f5ff59dac3ce" providerId="ADAL" clId="{3E64CE3A-B9B2-264E-A46D-9ED6E7CF5403}" dt="2022-04-12T09:04:48.955" v="14682" actId="1076"/>
          <ac:picMkLst>
            <pc:docMk/>
            <pc:sldMk cId="309190479" sldId="3173"/>
            <ac:picMk id="9" creationId="{FCB0B95D-C76C-7040-8A9F-1CF312452086}"/>
          </ac:picMkLst>
        </pc:picChg>
        <pc:picChg chg="add mod">
          <ac:chgData name="Francesco Ceresetti" userId="4905f547-ac20-4820-89d7-f5ff59dac3ce" providerId="ADAL" clId="{3E64CE3A-B9B2-264E-A46D-9ED6E7CF5403}" dt="2022-04-12T09:04:50.497" v="14683" actId="1076"/>
          <ac:picMkLst>
            <pc:docMk/>
            <pc:sldMk cId="309190479" sldId="3173"/>
            <ac:picMk id="11" creationId="{D8689011-5ADA-DA41-BFB1-C88313E05E3A}"/>
          </ac:picMkLst>
        </pc:picChg>
      </pc:sldChg>
      <pc:sldChg chg="addSp delSp modSp add mod">
        <pc:chgData name="Francesco Ceresetti" userId="4905f547-ac20-4820-89d7-f5ff59dac3ce" providerId="ADAL" clId="{3E64CE3A-B9B2-264E-A46D-9ED6E7CF5403}" dt="2022-04-11T16:14:50.699" v="14064" actId="20577"/>
        <pc:sldMkLst>
          <pc:docMk/>
          <pc:sldMk cId="3635253268" sldId="3174"/>
        </pc:sldMkLst>
        <pc:spChg chg="mod">
          <ac:chgData name="Francesco Ceresetti" userId="4905f547-ac20-4820-89d7-f5ff59dac3ce" providerId="ADAL" clId="{3E64CE3A-B9B2-264E-A46D-9ED6E7CF5403}" dt="2022-04-11T15:30:45.144" v="12028" actId="20577"/>
          <ac:spMkLst>
            <pc:docMk/>
            <pc:sldMk cId="3635253268" sldId="3174"/>
            <ac:spMk id="2" creationId="{2F3B3D04-41B3-4C38-BD34-D0D1B255C286}"/>
          </ac:spMkLst>
        </pc:spChg>
        <pc:spChg chg="add del mod">
          <ac:chgData name="Francesco Ceresetti" userId="4905f547-ac20-4820-89d7-f5ff59dac3ce" providerId="ADAL" clId="{3E64CE3A-B9B2-264E-A46D-9ED6E7CF5403}" dt="2022-04-11T15:30:47.838" v="12030"/>
          <ac:spMkLst>
            <pc:docMk/>
            <pc:sldMk cId="3635253268" sldId="3174"/>
            <ac:spMk id="5" creationId="{190F31A1-5675-F544-B6C7-DBC14F1EE015}"/>
          </ac:spMkLst>
        </pc:spChg>
        <pc:spChg chg="add mod">
          <ac:chgData name="Francesco Ceresetti" userId="4905f547-ac20-4820-89d7-f5ff59dac3ce" providerId="ADAL" clId="{3E64CE3A-B9B2-264E-A46D-9ED6E7CF5403}" dt="2022-04-11T16:14:50.699" v="14064" actId="20577"/>
          <ac:spMkLst>
            <pc:docMk/>
            <pc:sldMk cId="3635253268" sldId="3174"/>
            <ac:spMk id="7" creationId="{E831E2B0-E4E4-944E-A656-ECA06520C2AB}"/>
          </ac:spMkLst>
        </pc:spChg>
        <pc:spChg chg="del">
          <ac:chgData name="Francesco Ceresetti" userId="4905f547-ac20-4820-89d7-f5ff59dac3ce" providerId="ADAL" clId="{3E64CE3A-B9B2-264E-A46D-9ED6E7CF5403}" dt="2022-04-11T15:30:37.603" v="12023" actId="478"/>
          <ac:spMkLst>
            <pc:docMk/>
            <pc:sldMk cId="3635253268" sldId="3174"/>
            <ac:spMk id="8" creationId="{6492EA67-2829-374F-984A-0705F725BF5D}"/>
          </ac:spMkLst>
        </pc:spChg>
        <pc:spChg chg="add mod">
          <ac:chgData name="Francesco Ceresetti" userId="4905f547-ac20-4820-89d7-f5ff59dac3ce" providerId="ADAL" clId="{3E64CE3A-B9B2-264E-A46D-9ED6E7CF5403}" dt="2022-04-11T15:52:17.621" v="13451" actId="1076"/>
          <ac:spMkLst>
            <pc:docMk/>
            <pc:sldMk cId="3635253268" sldId="3174"/>
            <ac:spMk id="10" creationId="{FBDEB75D-1237-9147-8C9F-CD47C6B136B0}"/>
          </ac:spMkLst>
        </pc:spChg>
        <pc:spChg chg="add mod">
          <ac:chgData name="Francesco Ceresetti" userId="4905f547-ac20-4820-89d7-f5ff59dac3ce" providerId="ADAL" clId="{3E64CE3A-B9B2-264E-A46D-9ED6E7CF5403}" dt="2022-04-11T15:53:02.440" v="13476" actId="20577"/>
          <ac:spMkLst>
            <pc:docMk/>
            <pc:sldMk cId="3635253268" sldId="3174"/>
            <ac:spMk id="12" creationId="{E0ED5ABA-C136-AD4D-BC08-2B5DD0D3C05F}"/>
          </ac:spMkLst>
        </pc:spChg>
        <pc:picChg chg="add mod">
          <ac:chgData name="Francesco Ceresetti" userId="4905f547-ac20-4820-89d7-f5ff59dac3ce" providerId="ADAL" clId="{3E64CE3A-B9B2-264E-A46D-9ED6E7CF5403}" dt="2022-04-11T15:52:10.514" v="13449" actId="1076"/>
          <ac:picMkLst>
            <pc:docMk/>
            <pc:sldMk cId="3635253268" sldId="3174"/>
            <ac:picMk id="11" creationId="{74F82DC9-ADF4-6742-A8DB-A5002F030481}"/>
          </ac:picMkLst>
        </pc:picChg>
      </pc:sldChg>
      <pc:sldChg chg="addSp delSp modSp add mod delAnim modAnim">
        <pc:chgData name="Francesco Ceresetti" userId="4905f547-ac20-4820-89d7-f5ff59dac3ce" providerId="ADAL" clId="{3E64CE3A-B9B2-264E-A46D-9ED6E7CF5403}" dt="2022-04-12T08:20:50.774" v="14509" actId="1076"/>
        <pc:sldMkLst>
          <pc:docMk/>
          <pc:sldMk cId="1650442628" sldId="3175"/>
        </pc:sldMkLst>
        <pc:spChg chg="mod">
          <ac:chgData name="Francesco Ceresetti" userId="4905f547-ac20-4820-89d7-f5ff59dac3ce" providerId="ADAL" clId="{3E64CE3A-B9B2-264E-A46D-9ED6E7CF5403}" dt="2022-04-11T15:54:33.037" v="13591" actId="20577"/>
          <ac:spMkLst>
            <pc:docMk/>
            <pc:sldMk cId="1650442628" sldId="3175"/>
            <ac:spMk id="2" creationId="{2F3B3D04-41B3-4C38-BD34-D0D1B255C286}"/>
          </ac:spMkLst>
        </pc:spChg>
        <pc:spChg chg="add mod">
          <ac:chgData name="Francesco Ceresetti" userId="4905f547-ac20-4820-89d7-f5ff59dac3ce" providerId="ADAL" clId="{3E64CE3A-B9B2-264E-A46D-9ED6E7CF5403}" dt="2022-04-12T07:56:58.422" v="14111" actId="1076"/>
          <ac:spMkLst>
            <pc:docMk/>
            <pc:sldMk cId="1650442628" sldId="3175"/>
            <ac:spMk id="5" creationId="{44581CF7-222A-C843-B862-E76B765FA37A}"/>
          </ac:spMkLst>
        </pc:spChg>
        <pc:spChg chg="del">
          <ac:chgData name="Francesco Ceresetti" userId="4905f547-ac20-4820-89d7-f5ff59dac3ce" providerId="ADAL" clId="{3E64CE3A-B9B2-264E-A46D-9ED6E7CF5403}" dt="2022-04-11T15:53:23.015" v="13480" actId="478"/>
          <ac:spMkLst>
            <pc:docMk/>
            <pc:sldMk cId="1650442628" sldId="3175"/>
            <ac:spMk id="8" creationId="{6492EA67-2829-374F-984A-0705F725BF5D}"/>
          </ac:spMkLst>
        </pc:spChg>
        <pc:spChg chg="add del mod">
          <ac:chgData name="Francesco Ceresetti" userId="4905f547-ac20-4820-89d7-f5ff59dac3ce" providerId="ADAL" clId="{3E64CE3A-B9B2-264E-A46D-9ED6E7CF5403}" dt="2022-04-12T07:57:36.091" v="14127"/>
          <ac:spMkLst>
            <pc:docMk/>
            <pc:sldMk cId="1650442628" sldId="3175"/>
            <ac:spMk id="17" creationId="{A141BC93-2A1C-294F-B69C-277996D698D3}"/>
          </ac:spMkLst>
        </pc:spChg>
        <pc:picChg chg="add del mod modCrop">
          <ac:chgData name="Francesco Ceresetti" userId="4905f547-ac20-4820-89d7-f5ff59dac3ce" providerId="ADAL" clId="{3E64CE3A-B9B2-264E-A46D-9ED6E7CF5403}" dt="2022-04-11T16:08:02.827" v="13982" actId="478"/>
          <ac:picMkLst>
            <pc:docMk/>
            <pc:sldMk cId="1650442628" sldId="3175"/>
            <ac:picMk id="7" creationId="{A4705C89-75EA-D849-B773-8CE038BF70AB}"/>
          </ac:picMkLst>
        </pc:picChg>
        <pc:picChg chg="add mod modCrop">
          <ac:chgData name="Francesco Ceresetti" userId="4905f547-ac20-4820-89d7-f5ff59dac3ce" providerId="ADAL" clId="{3E64CE3A-B9B2-264E-A46D-9ED6E7CF5403}" dt="2022-04-12T08:17:08.121" v="14474" actId="1076"/>
          <ac:picMkLst>
            <pc:docMk/>
            <pc:sldMk cId="1650442628" sldId="3175"/>
            <ac:picMk id="9" creationId="{5AF3A575-9E9B-554B-823A-DB4E7E503AB2}"/>
          </ac:picMkLst>
        </pc:picChg>
        <pc:picChg chg="add del mod modCrop">
          <ac:chgData name="Francesco Ceresetti" userId="4905f547-ac20-4820-89d7-f5ff59dac3ce" providerId="ADAL" clId="{3E64CE3A-B9B2-264E-A46D-9ED6E7CF5403}" dt="2022-04-12T08:11:58.712" v="14446" actId="478"/>
          <ac:picMkLst>
            <pc:docMk/>
            <pc:sldMk cId="1650442628" sldId="3175"/>
            <ac:picMk id="11" creationId="{2EA67F83-21BD-1E48-9997-63FD39037625}"/>
          </ac:picMkLst>
        </pc:picChg>
        <pc:picChg chg="add del mod modCrop">
          <ac:chgData name="Francesco Ceresetti" userId="4905f547-ac20-4820-89d7-f5ff59dac3ce" providerId="ADAL" clId="{3E64CE3A-B9B2-264E-A46D-9ED6E7CF5403}" dt="2022-04-12T08:11:59.109" v="14447" actId="478"/>
          <ac:picMkLst>
            <pc:docMk/>
            <pc:sldMk cId="1650442628" sldId="3175"/>
            <ac:picMk id="13" creationId="{14B9EAEA-0FE5-8443-9D91-B628C8C24CEB}"/>
          </ac:picMkLst>
        </pc:picChg>
        <pc:picChg chg="add del mod modCrop">
          <ac:chgData name="Francesco Ceresetti" userId="4905f547-ac20-4820-89d7-f5ff59dac3ce" providerId="ADAL" clId="{3E64CE3A-B9B2-264E-A46D-9ED6E7CF5403}" dt="2022-04-12T08:11:58.088" v="14445" actId="478"/>
          <ac:picMkLst>
            <pc:docMk/>
            <pc:sldMk cId="1650442628" sldId="3175"/>
            <ac:picMk id="16" creationId="{D85802F8-563B-5341-A67C-1999622464A5}"/>
          </ac:picMkLst>
        </pc:picChg>
        <pc:picChg chg="add del mod">
          <ac:chgData name="Francesco Ceresetti" userId="4905f547-ac20-4820-89d7-f5ff59dac3ce" providerId="ADAL" clId="{3E64CE3A-B9B2-264E-A46D-9ED6E7CF5403}" dt="2022-04-12T08:14:28.105" v="14454" actId="478"/>
          <ac:picMkLst>
            <pc:docMk/>
            <pc:sldMk cId="1650442628" sldId="3175"/>
            <ac:picMk id="19" creationId="{59A4EEDE-4FA2-5243-9C3F-A2459A3161B8}"/>
          </ac:picMkLst>
        </pc:picChg>
        <pc:picChg chg="add del mod">
          <ac:chgData name="Francesco Ceresetti" userId="4905f547-ac20-4820-89d7-f5ff59dac3ce" providerId="ADAL" clId="{3E64CE3A-B9B2-264E-A46D-9ED6E7CF5403}" dt="2022-04-12T08:14:27.426" v="14453" actId="478"/>
          <ac:picMkLst>
            <pc:docMk/>
            <pc:sldMk cId="1650442628" sldId="3175"/>
            <ac:picMk id="21" creationId="{2050A422-8AEA-9843-B27A-7C6A5FD69A91}"/>
          </ac:picMkLst>
        </pc:picChg>
        <pc:picChg chg="add del mod modCrop">
          <ac:chgData name="Francesco Ceresetti" userId="4905f547-ac20-4820-89d7-f5ff59dac3ce" providerId="ADAL" clId="{3E64CE3A-B9B2-264E-A46D-9ED6E7CF5403}" dt="2022-04-12T08:19:19.165" v="14485" actId="478"/>
          <ac:picMkLst>
            <pc:docMk/>
            <pc:sldMk cId="1650442628" sldId="3175"/>
            <ac:picMk id="23" creationId="{1E8CDF0E-4E7F-E642-89B1-CCA863897BA0}"/>
          </ac:picMkLst>
        </pc:picChg>
        <pc:picChg chg="add del mod">
          <ac:chgData name="Francesco Ceresetti" userId="4905f547-ac20-4820-89d7-f5ff59dac3ce" providerId="ADAL" clId="{3E64CE3A-B9B2-264E-A46D-9ED6E7CF5403}" dt="2022-04-12T08:14:36.141" v="14457" actId="478"/>
          <ac:picMkLst>
            <pc:docMk/>
            <pc:sldMk cId="1650442628" sldId="3175"/>
            <ac:picMk id="25" creationId="{E9E26E62-5AEE-EA4B-ACF3-816768D5C5B8}"/>
          </ac:picMkLst>
        </pc:picChg>
        <pc:picChg chg="add del mod">
          <ac:chgData name="Francesco Ceresetti" userId="4905f547-ac20-4820-89d7-f5ff59dac3ce" providerId="ADAL" clId="{3E64CE3A-B9B2-264E-A46D-9ED6E7CF5403}" dt="2022-04-12T08:14:42.471" v="14459" actId="478"/>
          <ac:picMkLst>
            <pc:docMk/>
            <pc:sldMk cId="1650442628" sldId="3175"/>
            <ac:picMk id="27" creationId="{FF61C1F0-AF97-FD4F-98DF-ADA9C9938F71}"/>
          </ac:picMkLst>
        </pc:picChg>
        <pc:picChg chg="add del mod">
          <ac:chgData name="Francesco Ceresetti" userId="4905f547-ac20-4820-89d7-f5ff59dac3ce" providerId="ADAL" clId="{3E64CE3A-B9B2-264E-A46D-9ED6E7CF5403}" dt="2022-04-12T08:14:49.130" v="14461" actId="478"/>
          <ac:picMkLst>
            <pc:docMk/>
            <pc:sldMk cId="1650442628" sldId="3175"/>
            <ac:picMk id="29" creationId="{4ECB5A92-729A-3A43-918A-49C58D95945D}"/>
          </ac:picMkLst>
        </pc:picChg>
        <pc:picChg chg="add mod modCrop">
          <ac:chgData name="Francesco Ceresetti" userId="4905f547-ac20-4820-89d7-f5ff59dac3ce" providerId="ADAL" clId="{3E64CE3A-B9B2-264E-A46D-9ED6E7CF5403}" dt="2022-04-12T08:20:05.214" v="14497" actId="1076"/>
          <ac:picMkLst>
            <pc:docMk/>
            <pc:sldMk cId="1650442628" sldId="3175"/>
            <ac:picMk id="31" creationId="{9B7BCA51-7BC9-3248-9F10-F2C974945C2E}"/>
          </ac:picMkLst>
        </pc:picChg>
        <pc:picChg chg="add mod modCrop">
          <ac:chgData name="Francesco Ceresetti" userId="4905f547-ac20-4820-89d7-f5ff59dac3ce" providerId="ADAL" clId="{3E64CE3A-B9B2-264E-A46D-9ED6E7CF5403}" dt="2022-04-12T08:20:13.795" v="14498" actId="1076"/>
          <ac:picMkLst>
            <pc:docMk/>
            <pc:sldMk cId="1650442628" sldId="3175"/>
            <ac:picMk id="33" creationId="{22CCA79F-04C0-FB49-A4E9-7CBBEDDD7A74}"/>
          </ac:picMkLst>
        </pc:picChg>
        <pc:picChg chg="add mod modCrop">
          <ac:chgData name="Francesco Ceresetti" userId="4905f547-ac20-4820-89d7-f5ff59dac3ce" providerId="ADAL" clId="{3E64CE3A-B9B2-264E-A46D-9ED6E7CF5403}" dt="2022-04-12T08:20:50.774" v="14509" actId="1076"/>
          <ac:picMkLst>
            <pc:docMk/>
            <pc:sldMk cId="1650442628" sldId="3175"/>
            <ac:picMk id="35" creationId="{9830B0DA-F629-8F47-864F-D9A06FB9E211}"/>
          </ac:picMkLst>
        </pc:picChg>
      </pc:sldChg>
      <pc:sldChg chg="addSp delSp modSp add mod">
        <pc:chgData name="Francesco Ceresetti" userId="4905f547-ac20-4820-89d7-f5ff59dac3ce" providerId="ADAL" clId="{3E64CE3A-B9B2-264E-A46D-9ED6E7CF5403}" dt="2022-04-11T15:56:31.934" v="13861" actId="20577"/>
        <pc:sldMkLst>
          <pc:docMk/>
          <pc:sldMk cId="1628276395" sldId="3176"/>
        </pc:sldMkLst>
        <pc:spChg chg="mod">
          <ac:chgData name="Francesco Ceresetti" userId="4905f547-ac20-4820-89d7-f5ff59dac3ce" providerId="ADAL" clId="{3E64CE3A-B9B2-264E-A46D-9ED6E7CF5403}" dt="2022-04-11T15:53:39.152" v="13493" actId="20577"/>
          <ac:spMkLst>
            <pc:docMk/>
            <pc:sldMk cId="1628276395" sldId="3176"/>
            <ac:spMk id="2" creationId="{2F3B3D04-41B3-4C38-BD34-D0D1B255C286}"/>
          </ac:spMkLst>
        </pc:spChg>
        <pc:spChg chg="add mod">
          <ac:chgData name="Francesco Ceresetti" userId="4905f547-ac20-4820-89d7-f5ff59dac3ce" providerId="ADAL" clId="{3E64CE3A-B9B2-264E-A46D-9ED6E7CF5403}" dt="2022-04-11T15:56:31.934" v="13861" actId="20577"/>
          <ac:spMkLst>
            <pc:docMk/>
            <pc:sldMk cId="1628276395" sldId="3176"/>
            <ac:spMk id="5" creationId="{A88A95A6-D9D1-5443-B300-802CA35A4331}"/>
          </ac:spMkLst>
        </pc:spChg>
        <pc:spChg chg="del">
          <ac:chgData name="Francesco Ceresetti" userId="4905f547-ac20-4820-89d7-f5ff59dac3ce" providerId="ADAL" clId="{3E64CE3A-B9B2-264E-A46D-9ED6E7CF5403}" dt="2022-04-11T15:53:40.491" v="13494" actId="478"/>
          <ac:spMkLst>
            <pc:docMk/>
            <pc:sldMk cId="1628276395" sldId="3176"/>
            <ac:spMk id="8" creationId="{6492EA67-2829-374F-984A-0705F725BF5D}"/>
          </ac:spMkLst>
        </pc:spChg>
      </pc:sldChg>
      <pc:sldChg chg="modSp mod">
        <pc:chgData name="Francesco Ceresetti" userId="4905f547-ac20-4820-89d7-f5ff59dac3ce" providerId="ADAL" clId="{3E64CE3A-B9B2-264E-A46D-9ED6E7CF5403}" dt="2022-04-12T09:12:23.483" v="14746" actId="20577"/>
        <pc:sldMkLst>
          <pc:docMk/>
          <pc:sldMk cId="2720341865" sldId="3178"/>
        </pc:sldMkLst>
        <pc:spChg chg="mod">
          <ac:chgData name="Francesco Ceresetti" userId="4905f547-ac20-4820-89d7-f5ff59dac3ce" providerId="ADAL" clId="{3E64CE3A-B9B2-264E-A46D-9ED6E7CF5403}" dt="2022-04-12T09:12:23.483" v="14746" actId="20577"/>
          <ac:spMkLst>
            <pc:docMk/>
            <pc:sldMk cId="2720341865" sldId="3178"/>
            <ac:spMk id="9" creationId="{E2C3193B-B069-4028-BA7D-D58183D1E38D}"/>
          </ac:spMkLst>
        </pc:spChg>
      </pc:sldChg>
      <pc:sldChg chg="modSp mod">
        <pc:chgData name="Francesco Ceresetti" userId="4905f547-ac20-4820-89d7-f5ff59dac3ce" providerId="ADAL" clId="{3E64CE3A-B9B2-264E-A46D-9ED6E7CF5403}" dt="2022-04-12T09:12:28.256" v="14747" actId="20577"/>
        <pc:sldMkLst>
          <pc:docMk/>
          <pc:sldMk cId="142996040" sldId="3179"/>
        </pc:sldMkLst>
        <pc:spChg chg="mod">
          <ac:chgData name="Francesco Ceresetti" userId="4905f547-ac20-4820-89d7-f5ff59dac3ce" providerId="ADAL" clId="{3E64CE3A-B9B2-264E-A46D-9ED6E7CF5403}" dt="2022-04-12T09:12:28.256" v="14747" actId="20577"/>
          <ac:spMkLst>
            <pc:docMk/>
            <pc:sldMk cId="142996040" sldId="3179"/>
            <ac:spMk id="9" creationId="{E2C3193B-B069-4028-BA7D-D58183D1E38D}"/>
          </ac:spMkLst>
        </pc:spChg>
      </pc:sldChg>
      <pc:sldChg chg="add del">
        <pc:chgData name="Francesco Ceresetti" userId="4905f547-ac20-4820-89d7-f5ff59dac3ce" providerId="ADAL" clId="{3E64CE3A-B9B2-264E-A46D-9ED6E7CF5403}" dt="2022-04-12T09:09:14.497" v="14688" actId="2696"/>
        <pc:sldMkLst>
          <pc:docMk/>
          <pc:sldMk cId="1432676171" sldId="3180"/>
        </pc:sldMkLst>
      </pc:sldChg>
      <pc:sldChg chg="addSp delSp modSp add mod">
        <pc:chgData name="Francesco Ceresetti" userId="4905f547-ac20-4820-89d7-f5ff59dac3ce" providerId="ADAL" clId="{3E64CE3A-B9B2-264E-A46D-9ED6E7CF5403}" dt="2022-04-12T09:30:40.366" v="15720" actId="1076"/>
        <pc:sldMkLst>
          <pc:docMk/>
          <pc:sldMk cId="2660715101" sldId="3180"/>
        </pc:sldMkLst>
        <pc:spChg chg="mod">
          <ac:chgData name="Francesco Ceresetti" userId="4905f547-ac20-4820-89d7-f5ff59dac3ce" providerId="ADAL" clId="{3E64CE3A-B9B2-264E-A46D-9ED6E7CF5403}" dt="2022-04-12T09:12:11.240" v="14743" actId="20577"/>
          <ac:spMkLst>
            <pc:docMk/>
            <pc:sldMk cId="2660715101" sldId="3180"/>
            <ac:spMk id="2" creationId="{2F3B3D04-41B3-4C38-BD34-D0D1B255C286}"/>
          </ac:spMkLst>
        </pc:spChg>
        <pc:spChg chg="del">
          <ac:chgData name="Francesco Ceresetti" userId="4905f547-ac20-4820-89d7-f5ff59dac3ce" providerId="ADAL" clId="{3E64CE3A-B9B2-264E-A46D-9ED6E7CF5403}" dt="2022-04-12T09:12:14.046" v="14744" actId="478"/>
          <ac:spMkLst>
            <pc:docMk/>
            <pc:sldMk cId="2660715101" sldId="3180"/>
            <ac:spMk id="5" creationId="{A88A95A6-D9D1-5443-B300-802CA35A4331}"/>
          </ac:spMkLst>
        </pc:spChg>
        <pc:spChg chg="add mod">
          <ac:chgData name="Francesco Ceresetti" userId="4905f547-ac20-4820-89d7-f5ff59dac3ce" providerId="ADAL" clId="{3E64CE3A-B9B2-264E-A46D-9ED6E7CF5403}" dt="2022-04-12T09:20:07.336" v="15703" actId="1076"/>
          <ac:spMkLst>
            <pc:docMk/>
            <pc:sldMk cId="2660715101" sldId="3180"/>
            <ac:spMk id="7" creationId="{C9F90078-44AE-1149-9C6F-5042E3C5C141}"/>
          </ac:spMkLst>
        </pc:spChg>
        <pc:picChg chg="add del mod">
          <ac:chgData name="Francesco Ceresetti" userId="4905f547-ac20-4820-89d7-f5ff59dac3ce" providerId="ADAL" clId="{3E64CE3A-B9B2-264E-A46D-9ED6E7CF5403}" dt="2022-04-12T09:30:26.660" v="15716" actId="478"/>
          <ac:picMkLst>
            <pc:docMk/>
            <pc:sldMk cId="2660715101" sldId="3180"/>
            <ac:picMk id="9" creationId="{D8FF61F0-187D-E248-84BC-9A12AD106129}"/>
          </ac:picMkLst>
        </pc:picChg>
        <pc:picChg chg="add mod">
          <ac:chgData name="Francesco Ceresetti" userId="4905f547-ac20-4820-89d7-f5ff59dac3ce" providerId="ADAL" clId="{3E64CE3A-B9B2-264E-A46D-9ED6E7CF5403}" dt="2022-04-12T09:30:40.366" v="15720" actId="1076"/>
          <ac:picMkLst>
            <pc:docMk/>
            <pc:sldMk cId="2660715101" sldId="3180"/>
            <ac:picMk id="10" creationId="{F2524C28-04AE-C84D-BB74-D76E33840BDE}"/>
          </ac:picMkLst>
        </pc:picChg>
        <pc:picChg chg="add mod">
          <ac:chgData name="Francesco Ceresetti" userId="4905f547-ac20-4820-89d7-f5ff59dac3ce" providerId="ADAL" clId="{3E64CE3A-B9B2-264E-A46D-9ED6E7CF5403}" dt="2022-04-12T09:30:38.040" v="15719" actId="1076"/>
          <ac:picMkLst>
            <pc:docMk/>
            <pc:sldMk cId="2660715101" sldId="3180"/>
            <ac:picMk id="12" creationId="{D756786F-89B3-0140-A617-B2224712121B}"/>
          </ac:picMkLst>
        </pc:picChg>
      </pc:sldChg>
    </pc:docChg>
  </pc:docChgLst>
  <pc:docChgLst>
    <pc:chgData name="Alessandro Colombo" userId="S::10573335@polimi.it::860c7f11-d315-496d-9436-76b9fb52da10" providerId="AD" clId="Web-{2C3B848F-593E-5694-E840-741AD3F023A2}"/>
    <pc:docChg chg="addSld modSld modSection">
      <pc:chgData name="Alessandro Colombo" userId="S::10573335@polimi.it::860c7f11-d315-496d-9436-76b9fb52da10" providerId="AD" clId="Web-{2C3B848F-593E-5694-E840-741AD3F023A2}" dt="2022-04-12T08:00:05.046" v="55" actId="1076"/>
      <pc:docMkLst>
        <pc:docMk/>
      </pc:docMkLst>
      <pc:sldChg chg="addSp delSp modSp">
        <pc:chgData name="Alessandro Colombo" userId="S::10573335@polimi.it::860c7f11-d315-496d-9436-76b9fb52da10" providerId="AD" clId="Web-{2C3B848F-593E-5694-E840-741AD3F023A2}" dt="2022-04-12T07:57:31.621" v="4" actId="1076"/>
        <pc:sldMkLst>
          <pc:docMk/>
          <pc:sldMk cId="2345265734" sldId="3170"/>
        </pc:sldMkLst>
        <pc:picChg chg="del">
          <ac:chgData name="Alessandro Colombo" userId="S::10573335@polimi.it::860c7f11-d315-496d-9436-76b9fb52da10" providerId="AD" clId="Web-{2C3B848F-593E-5694-E840-741AD3F023A2}" dt="2022-04-12T07:57:03.605" v="1"/>
          <ac:picMkLst>
            <pc:docMk/>
            <pc:sldMk cId="2345265734" sldId="3170"/>
            <ac:picMk id="7" creationId="{308AC81B-2FB4-2FD1-752A-098283505431}"/>
          </ac:picMkLst>
        </pc:picChg>
        <pc:picChg chg="del">
          <ac:chgData name="Alessandro Colombo" userId="S::10573335@polimi.it::860c7f11-d315-496d-9436-76b9fb52da10" providerId="AD" clId="Web-{2C3B848F-593E-5694-E840-741AD3F023A2}" dt="2022-04-12T07:57:02.980" v="0"/>
          <ac:picMkLst>
            <pc:docMk/>
            <pc:sldMk cId="2345265734" sldId="3170"/>
            <ac:picMk id="8" creationId="{408E1477-6134-3946-FA82-E33F41089B34}"/>
          </ac:picMkLst>
        </pc:picChg>
        <pc:picChg chg="add mod">
          <ac:chgData name="Alessandro Colombo" userId="S::10573335@polimi.it::860c7f11-d315-496d-9436-76b9fb52da10" providerId="AD" clId="Web-{2C3B848F-593E-5694-E840-741AD3F023A2}" dt="2022-04-12T07:57:29.777" v="2"/>
          <ac:picMkLst>
            <pc:docMk/>
            <pc:sldMk cId="2345265734" sldId="3170"/>
            <ac:picMk id="9" creationId="{652F7ED7-6C6A-DCB6-C1CD-B25469229B8A}"/>
          </ac:picMkLst>
        </pc:picChg>
        <pc:picChg chg="add mod">
          <ac:chgData name="Alessandro Colombo" userId="S::10573335@polimi.it::860c7f11-d315-496d-9436-76b9fb52da10" providerId="AD" clId="Web-{2C3B848F-593E-5694-E840-741AD3F023A2}" dt="2022-04-12T07:57:31.621" v="4" actId="1076"/>
          <ac:picMkLst>
            <pc:docMk/>
            <pc:sldMk cId="2345265734" sldId="3170"/>
            <ac:picMk id="10" creationId="{799AFB0B-4B72-BDD0-BA72-42738D9A644C}"/>
          </ac:picMkLst>
        </pc:picChg>
      </pc:sldChg>
      <pc:sldChg chg="addSp delSp modSp">
        <pc:chgData name="Alessandro Colombo" userId="S::10573335@polimi.it::860c7f11-d315-496d-9436-76b9fb52da10" providerId="AD" clId="Web-{2C3B848F-593E-5694-E840-741AD3F023A2}" dt="2022-04-12T07:59:16.389" v="44" actId="1076"/>
        <pc:sldMkLst>
          <pc:docMk/>
          <pc:sldMk cId="3053004228" sldId="3172"/>
        </pc:sldMkLst>
        <pc:picChg chg="del">
          <ac:chgData name="Alessandro Colombo" userId="S::10573335@polimi.it::860c7f11-d315-496d-9436-76b9fb52da10" providerId="AD" clId="Web-{2C3B848F-593E-5694-E840-741AD3F023A2}" dt="2022-04-12T07:57:39.387" v="7"/>
          <ac:picMkLst>
            <pc:docMk/>
            <pc:sldMk cId="3053004228" sldId="3172"/>
            <ac:picMk id="7" creationId="{6566A321-0368-FC89-D846-4B7B019B46D6}"/>
          </ac:picMkLst>
        </pc:picChg>
        <pc:picChg chg="del">
          <ac:chgData name="Alessandro Colombo" userId="S::10573335@polimi.it::860c7f11-d315-496d-9436-76b9fb52da10" providerId="AD" clId="Web-{2C3B848F-593E-5694-E840-741AD3F023A2}" dt="2022-04-12T07:57:41.012" v="8"/>
          <ac:picMkLst>
            <pc:docMk/>
            <pc:sldMk cId="3053004228" sldId="3172"/>
            <ac:picMk id="8" creationId="{39A35857-F421-2AE4-82DE-008B8EC9FFCD}"/>
          </ac:picMkLst>
        </pc:picChg>
        <pc:picChg chg="del">
          <ac:chgData name="Alessandro Colombo" userId="S::10573335@polimi.it::860c7f11-d315-496d-9436-76b9fb52da10" providerId="AD" clId="Web-{2C3B848F-593E-5694-E840-741AD3F023A2}" dt="2022-04-12T07:57:37.918" v="5"/>
          <ac:picMkLst>
            <pc:docMk/>
            <pc:sldMk cId="3053004228" sldId="3172"/>
            <ac:picMk id="9" creationId="{1D157356-B9CD-F6F4-981B-60DAFCD9FCB9}"/>
          </ac:picMkLst>
        </pc:picChg>
        <pc:picChg chg="del">
          <ac:chgData name="Alessandro Colombo" userId="S::10573335@polimi.it::860c7f11-d315-496d-9436-76b9fb52da10" providerId="AD" clId="Web-{2C3B848F-593E-5694-E840-741AD3F023A2}" dt="2022-04-12T07:57:38.699" v="6"/>
          <ac:picMkLst>
            <pc:docMk/>
            <pc:sldMk cId="3053004228" sldId="3172"/>
            <ac:picMk id="10" creationId="{85CC30B0-81C0-F2EB-DAFC-818BCA7289B6}"/>
          </ac:picMkLst>
        </pc:picChg>
        <pc:picChg chg="add del mod">
          <ac:chgData name="Alessandro Colombo" userId="S::10573335@polimi.it::860c7f11-d315-496d-9436-76b9fb52da10" providerId="AD" clId="Web-{2C3B848F-593E-5694-E840-741AD3F023A2}" dt="2022-04-12T07:58:32.341" v="30"/>
          <ac:picMkLst>
            <pc:docMk/>
            <pc:sldMk cId="3053004228" sldId="3172"/>
            <ac:picMk id="11" creationId="{604DDC8E-F6F7-68F3-E1B1-6663D9930C70}"/>
          </ac:picMkLst>
        </pc:picChg>
        <pc:picChg chg="add del mod">
          <ac:chgData name="Alessandro Colombo" userId="S::10573335@polimi.it::860c7f11-d315-496d-9436-76b9fb52da10" providerId="AD" clId="Web-{2C3B848F-593E-5694-E840-741AD3F023A2}" dt="2022-04-12T07:58:32.341" v="29"/>
          <ac:picMkLst>
            <pc:docMk/>
            <pc:sldMk cId="3053004228" sldId="3172"/>
            <ac:picMk id="12" creationId="{52A764EB-0033-5363-0F41-7472A4509C65}"/>
          </ac:picMkLst>
        </pc:picChg>
        <pc:picChg chg="add del mod">
          <ac:chgData name="Alessandro Colombo" userId="S::10573335@polimi.it::860c7f11-d315-496d-9436-76b9fb52da10" providerId="AD" clId="Web-{2C3B848F-593E-5694-E840-741AD3F023A2}" dt="2022-04-12T07:58:32.341" v="28"/>
          <ac:picMkLst>
            <pc:docMk/>
            <pc:sldMk cId="3053004228" sldId="3172"/>
            <ac:picMk id="13" creationId="{733A860F-AC82-365E-125A-037382103F38}"/>
          </ac:picMkLst>
        </pc:picChg>
        <pc:picChg chg="add del mod">
          <ac:chgData name="Alessandro Colombo" userId="S::10573335@polimi.it::860c7f11-d315-496d-9436-76b9fb52da10" providerId="AD" clId="Web-{2C3B848F-593E-5694-E840-741AD3F023A2}" dt="2022-04-12T07:58:32.341" v="27"/>
          <ac:picMkLst>
            <pc:docMk/>
            <pc:sldMk cId="3053004228" sldId="3172"/>
            <ac:picMk id="14" creationId="{CEE4B8DC-496E-B4C9-7AD0-0203028EFD92}"/>
          </ac:picMkLst>
        </pc:picChg>
        <pc:picChg chg="add del mod">
          <ac:chgData name="Alessandro Colombo" userId="S::10573335@polimi.it::860c7f11-d315-496d-9436-76b9fb52da10" providerId="AD" clId="Web-{2C3B848F-593E-5694-E840-741AD3F023A2}" dt="2022-04-12T07:58:32.341" v="26"/>
          <ac:picMkLst>
            <pc:docMk/>
            <pc:sldMk cId="3053004228" sldId="3172"/>
            <ac:picMk id="15" creationId="{BBA2EF1A-1F28-B3B2-4296-52B57B357710}"/>
          </ac:picMkLst>
        </pc:picChg>
        <pc:picChg chg="add mod">
          <ac:chgData name="Alessandro Colombo" userId="S::10573335@polimi.it::860c7f11-d315-496d-9436-76b9fb52da10" providerId="AD" clId="Web-{2C3B848F-593E-5694-E840-741AD3F023A2}" dt="2022-04-12T07:58:49.857" v="34" actId="1076"/>
          <ac:picMkLst>
            <pc:docMk/>
            <pc:sldMk cId="3053004228" sldId="3172"/>
            <ac:picMk id="16" creationId="{D1FBD646-CA62-CFFB-D2AE-A0DB0D1847C0}"/>
          </ac:picMkLst>
        </pc:picChg>
        <pc:picChg chg="add mod">
          <ac:chgData name="Alessandro Colombo" userId="S::10573335@polimi.it::860c7f11-d315-496d-9436-76b9fb52da10" providerId="AD" clId="Web-{2C3B848F-593E-5694-E840-741AD3F023A2}" dt="2022-04-12T07:58:49.857" v="35" actId="1076"/>
          <ac:picMkLst>
            <pc:docMk/>
            <pc:sldMk cId="3053004228" sldId="3172"/>
            <ac:picMk id="17" creationId="{E7DA9A45-328F-55C0-D289-D49444CD27A4}"/>
          </ac:picMkLst>
        </pc:picChg>
        <pc:picChg chg="add mod">
          <ac:chgData name="Alessandro Colombo" userId="S::10573335@polimi.it::860c7f11-d315-496d-9436-76b9fb52da10" providerId="AD" clId="Web-{2C3B848F-593E-5694-E840-741AD3F023A2}" dt="2022-04-12T07:59:14.904" v="43" actId="1076"/>
          <ac:picMkLst>
            <pc:docMk/>
            <pc:sldMk cId="3053004228" sldId="3172"/>
            <ac:picMk id="18" creationId="{EBAEBB61-884C-AE62-8EDB-D3442EC28BE1}"/>
          </ac:picMkLst>
        </pc:picChg>
        <pc:picChg chg="add del mod">
          <ac:chgData name="Alessandro Colombo" userId="S::10573335@polimi.it::860c7f11-d315-496d-9436-76b9fb52da10" providerId="AD" clId="Web-{2C3B848F-593E-5694-E840-741AD3F023A2}" dt="2022-04-12T07:59:13.576" v="42"/>
          <ac:picMkLst>
            <pc:docMk/>
            <pc:sldMk cId="3053004228" sldId="3172"/>
            <ac:picMk id="19" creationId="{998F535A-B0ED-0234-0522-ABBF022E9281}"/>
          </ac:picMkLst>
        </pc:picChg>
        <pc:picChg chg="add mod">
          <ac:chgData name="Alessandro Colombo" userId="S::10573335@polimi.it::860c7f11-d315-496d-9436-76b9fb52da10" providerId="AD" clId="Web-{2C3B848F-593E-5694-E840-741AD3F023A2}" dt="2022-04-12T07:59:12.232" v="41" actId="1076"/>
          <ac:picMkLst>
            <pc:docMk/>
            <pc:sldMk cId="3053004228" sldId="3172"/>
            <ac:picMk id="20" creationId="{93272E73-2199-19D8-38B5-C35CD3D30A54}"/>
          </ac:picMkLst>
        </pc:picChg>
        <pc:picChg chg="add mod">
          <ac:chgData name="Alessandro Colombo" userId="S::10573335@polimi.it::860c7f11-d315-496d-9436-76b9fb52da10" providerId="AD" clId="Web-{2C3B848F-593E-5694-E840-741AD3F023A2}" dt="2022-04-12T07:59:16.389" v="44" actId="1076"/>
          <ac:picMkLst>
            <pc:docMk/>
            <pc:sldMk cId="3053004228" sldId="3172"/>
            <ac:picMk id="21" creationId="{A2C8E559-87D6-62FF-FA7C-77E1066908F2}"/>
          </ac:picMkLst>
        </pc:picChg>
      </pc:sldChg>
      <pc:sldChg chg="addSp delSp modSp new mod modShow">
        <pc:chgData name="Alessandro Colombo" userId="S::10573335@polimi.it::860c7f11-d315-496d-9436-76b9fb52da10" providerId="AD" clId="Web-{2C3B848F-593E-5694-E840-741AD3F023A2}" dt="2022-04-12T08:00:05.046" v="55" actId="1076"/>
        <pc:sldMkLst>
          <pc:docMk/>
          <pc:sldMk cId="1363533006" sldId="3177"/>
        </pc:sldMkLst>
        <pc:spChg chg="del">
          <ac:chgData name="Alessandro Colombo" userId="S::10573335@polimi.it::860c7f11-d315-496d-9436-76b9fb52da10" providerId="AD" clId="Web-{2C3B848F-593E-5694-E840-741AD3F023A2}" dt="2022-04-12T07:59:37.327" v="46"/>
          <ac:spMkLst>
            <pc:docMk/>
            <pc:sldMk cId="1363533006" sldId="3177"/>
            <ac:spMk id="5" creationId="{3B43E3A6-3A70-F11A-4646-CB186FAE9796}"/>
          </ac:spMkLst>
        </pc:spChg>
        <pc:picChg chg="add mod">
          <ac:chgData name="Alessandro Colombo" userId="S::10573335@polimi.it::860c7f11-d315-496d-9436-76b9fb52da10" providerId="AD" clId="Web-{2C3B848F-593E-5694-E840-741AD3F023A2}" dt="2022-04-12T08:00:05.046" v="55" actId="1076"/>
          <ac:picMkLst>
            <pc:docMk/>
            <pc:sldMk cId="1363533006" sldId="3177"/>
            <ac:picMk id="7" creationId="{8B2BF9D2-14CD-8D04-F3EB-8C0EE46D3635}"/>
          </ac:picMkLst>
        </pc:picChg>
        <pc:picChg chg="add mod">
          <ac:chgData name="Alessandro Colombo" userId="S::10573335@polimi.it::860c7f11-d315-496d-9436-76b9fb52da10" providerId="AD" clId="Web-{2C3B848F-593E-5694-E840-741AD3F023A2}" dt="2022-04-12T08:00:03.437" v="54" actId="1076"/>
          <ac:picMkLst>
            <pc:docMk/>
            <pc:sldMk cId="1363533006" sldId="3177"/>
            <ac:picMk id="8" creationId="{CBB15128-B7BC-80EB-C055-F8504EC1D7B0}"/>
          </ac:picMkLst>
        </pc:picChg>
        <pc:picChg chg="add mod">
          <ac:chgData name="Alessandro Colombo" userId="S::10573335@polimi.it::860c7f11-d315-496d-9436-76b9fb52da10" providerId="AD" clId="Web-{2C3B848F-593E-5694-E840-741AD3F023A2}" dt="2022-04-12T08:00:03.234" v="53" actId="1076"/>
          <ac:picMkLst>
            <pc:docMk/>
            <pc:sldMk cId="1363533006" sldId="3177"/>
            <ac:picMk id="9" creationId="{A99A4141-4202-D856-6FAE-DAD0968225A4}"/>
          </ac:picMkLst>
        </pc:picChg>
        <pc:picChg chg="add mod">
          <ac:chgData name="Alessandro Colombo" userId="S::10573335@polimi.it::860c7f11-d315-496d-9436-76b9fb52da10" providerId="AD" clId="Web-{2C3B848F-593E-5694-E840-741AD3F023A2}" dt="2022-04-12T08:00:02.546" v="52" actId="1076"/>
          <ac:picMkLst>
            <pc:docMk/>
            <pc:sldMk cId="1363533006" sldId="3177"/>
            <ac:picMk id="10" creationId="{E2A7C8E9-7424-F532-94A6-B75DD05412BA}"/>
          </ac:picMkLst>
        </pc:picChg>
      </pc:sldChg>
    </pc:docChg>
  </pc:docChgLst>
  <pc:docChgLst>
    <pc:chgData name="Alessandro Colombo" userId="S::10573335@polimi.it::860c7f11-d315-496d-9436-76b9fb52da10" providerId="AD" clId="Web-{65F9907F-0327-6B1C-4EB1-6B7D74489BD0}"/>
    <pc:docChg chg="modSld">
      <pc:chgData name="Alessandro Colombo" userId="S::10573335@polimi.it::860c7f11-d315-496d-9436-76b9fb52da10" providerId="AD" clId="Web-{65F9907F-0327-6B1C-4EB1-6B7D74489BD0}" dt="2022-04-11T16:14:39.059" v="19" actId="1076"/>
      <pc:docMkLst>
        <pc:docMk/>
      </pc:docMkLst>
      <pc:sldChg chg="addSp modSp">
        <pc:chgData name="Alessandro Colombo" userId="S::10573335@polimi.it::860c7f11-d315-496d-9436-76b9fb52da10" providerId="AD" clId="Web-{65F9907F-0327-6B1C-4EB1-6B7D74489BD0}" dt="2022-04-11T16:14:39.059" v="19" actId="1076"/>
        <pc:sldMkLst>
          <pc:docMk/>
          <pc:sldMk cId="2345265734" sldId="3170"/>
        </pc:sldMkLst>
        <pc:picChg chg="add mod">
          <ac:chgData name="Alessandro Colombo" userId="S::10573335@polimi.it::860c7f11-d315-496d-9436-76b9fb52da10" providerId="AD" clId="Web-{65F9907F-0327-6B1C-4EB1-6B7D74489BD0}" dt="2022-04-11T16:14:39.059" v="19" actId="1076"/>
          <ac:picMkLst>
            <pc:docMk/>
            <pc:sldMk cId="2345265734" sldId="3170"/>
            <ac:picMk id="7" creationId="{308AC81B-2FB4-2FD1-752A-098283505431}"/>
          </ac:picMkLst>
        </pc:picChg>
        <pc:picChg chg="add mod">
          <ac:chgData name="Alessandro Colombo" userId="S::10573335@polimi.it::860c7f11-d315-496d-9436-76b9fb52da10" providerId="AD" clId="Web-{65F9907F-0327-6B1C-4EB1-6B7D74489BD0}" dt="2022-04-11T15:08:46.152" v="13" actId="1076"/>
          <ac:picMkLst>
            <pc:docMk/>
            <pc:sldMk cId="2345265734" sldId="3170"/>
            <ac:picMk id="8" creationId="{408E1477-6134-3946-FA82-E33F41089B34}"/>
          </ac:picMkLst>
        </pc:picChg>
      </pc:sldChg>
      <pc:sldChg chg="modSp">
        <pc:chgData name="Alessandro Colombo" userId="S::10573335@polimi.it::860c7f11-d315-496d-9436-76b9fb52da10" providerId="AD" clId="Web-{65F9907F-0327-6B1C-4EB1-6B7D74489BD0}" dt="2022-04-11T16:14:06.261" v="16" actId="14100"/>
        <pc:sldMkLst>
          <pc:docMk/>
          <pc:sldMk cId="1650442628" sldId="3175"/>
        </pc:sldMkLst>
        <pc:picChg chg="mod">
          <ac:chgData name="Alessandro Colombo" userId="S::10573335@polimi.it::860c7f11-d315-496d-9436-76b9fb52da10" providerId="AD" clId="Web-{65F9907F-0327-6B1C-4EB1-6B7D74489BD0}" dt="2022-04-11T16:14:06.261" v="16" actId="14100"/>
          <ac:picMkLst>
            <pc:docMk/>
            <pc:sldMk cId="1650442628" sldId="3175"/>
            <ac:picMk id="9" creationId="{5AF3A575-9E9B-554B-823A-DB4E7E503AB2}"/>
          </ac:picMkLst>
        </pc:picChg>
      </pc:sldChg>
    </pc:docChg>
  </pc:docChgLst>
  <pc:docChgLst>
    <pc:chgData name="Alessandro Colombo" userId="S::10573335@polimi.it::860c7f11-d315-496d-9436-76b9fb52da10" providerId="AD" clId="Web-{97364968-8559-0184-6B59-3637FDF6AD59}"/>
    <pc:docChg chg="addSld modSld modSection">
      <pc:chgData name="Alessandro Colombo" userId="S::10573335@polimi.it::860c7f11-d315-496d-9436-76b9fb52da10" providerId="AD" clId="Web-{97364968-8559-0184-6B59-3637FDF6AD59}" dt="2021-12-05T22:59:41.448" v="1982" actId="20577"/>
      <pc:docMkLst>
        <pc:docMk/>
      </pc:docMkLst>
      <pc:sldChg chg="addSp delSp modSp">
        <pc:chgData name="Alessandro Colombo" userId="S::10573335@polimi.it::860c7f11-d315-496d-9436-76b9fb52da10" providerId="AD" clId="Web-{97364968-8559-0184-6B59-3637FDF6AD59}" dt="2021-12-05T22:45:04.924" v="1326" actId="20577"/>
        <pc:sldMkLst>
          <pc:docMk/>
          <pc:sldMk cId="1195336796" sldId="3128"/>
        </pc:sldMkLst>
        <pc:spChg chg="mod">
          <ac:chgData name="Alessandro Colombo" userId="S::10573335@polimi.it::860c7f11-d315-496d-9436-76b9fb52da10" providerId="AD" clId="Web-{97364968-8559-0184-6B59-3637FDF6AD59}" dt="2021-12-05T22:45:04.924" v="1326" actId="20577"/>
          <ac:spMkLst>
            <pc:docMk/>
            <pc:sldMk cId="1195336796" sldId="3128"/>
            <ac:spMk id="7" creationId="{DF0C8D9E-DFE5-4758-B30B-3A86A16BDFC5}"/>
          </ac:spMkLst>
        </pc:spChg>
        <pc:spChg chg="del">
          <ac:chgData name="Alessandro Colombo" userId="S::10573335@polimi.it::860c7f11-d315-496d-9436-76b9fb52da10" providerId="AD" clId="Web-{97364968-8559-0184-6B59-3637FDF6AD59}" dt="2021-12-05T22:15:21.882" v="1"/>
          <ac:spMkLst>
            <pc:docMk/>
            <pc:sldMk cId="1195336796" sldId="3128"/>
            <ac:spMk id="8" creationId="{7DA85966-9CDE-45EF-B54F-2537BC8F84FE}"/>
          </ac:spMkLst>
        </pc:spChg>
        <pc:spChg chg="add mod">
          <ac:chgData name="Alessandro Colombo" userId="S::10573335@polimi.it::860c7f11-d315-496d-9436-76b9fb52da10" providerId="AD" clId="Web-{97364968-8559-0184-6B59-3637FDF6AD59}" dt="2021-12-05T22:41:52.622" v="1265" actId="20577"/>
          <ac:spMkLst>
            <pc:docMk/>
            <pc:sldMk cId="1195336796" sldId="3128"/>
            <ac:spMk id="9" creationId="{EBFA5012-984C-477D-B432-C652C990B430}"/>
          </ac:spMkLst>
        </pc:spChg>
        <pc:picChg chg="add mod modCrop">
          <ac:chgData name="Alessandro Colombo" userId="S::10573335@polimi.it::860c7f11-d315-496d-9436-76b9fb52da10" providerId="AD" clId="Web-{97364968-8559-0184-6B59-3637FDF6AD59}" dt="2021-12-05T22:17:07.760" v="23" actId="14100"/>
          <ac:picMkLst>
            <pc:docMk/>
            <pc:sldMk cId="1195336796" sldId="3128"/>
            <ac:picMk id="6" creationId="{34E3184E-CFF9-48D3-88D9-380F2F307883}"/>
          </ac:picMkLst>
        </pc:picChg>
      </pc:sldChg>
      <pc:sldChg chg="addSp delSp modSp">
        <pc:chgData name="Alessandro Colombo" userId="S::10573335@polimi.it::860c7f11-d315-496d-9436-76b9fb52da10" providerId="AD" clId="Web-{97364968-8559-0184-6B59-3637FDF6AD59}" dt="2021-12-05T22:55:41.972" v="1756" actId="14100"/>
        <pc:sldMkLst>
          <pc:docMk/>
          <pc:sldMk cId="181275955" sldId="3129"/>
        </pc:sldMkLst>
        <pc:spChg chg="mod">
          <ac:chgData name="Alessandro Colombo" userId="S::10573335@polimi.it::860c7f11-d315-496d-9436-76b9fb52da10" providerId="AD" clId="Web-{97364968-8559-0184-6B59-3637FDF6AD59}" dt="2021-12-05T22:45:11.971" v="1331" actId="20577"/>
          <ac:spMkLst>
            <pc:docMk/>
            <pc:sldMk cId="181275955" sldId="3129"/>
            <ac:spMk id="2" creationId="{40729DAD-79D0-4852-B3D1-70A534797693}"/>
          </ac:spMkLst>
        </pc:spChg>
        <pc:spChg chg="del">
          <ac:chgData name="Alessandro Colombo" userId="S::10573335@polimi.it::860c7f11-d315-496d-9436-76b9fb52da10" providerId="AD" clId="Web-{97364968-8559-0184-6B59-3637FDF6AD59}" dt="2021-12-05T22:31:11.178" v="893"/>
          <ac:spMkLst>
            <pc:docMk/>
            <pc:sldMk cId="181275955" sldId="3129"/>
            <ac:spMk id="7" creationId="{F28C3663-9358-431A-B566-1A76E7E18A2A}"/>
          </ac:spMkLst>
        </pc:spChg>
        <pc:spChg chg="add mod">
          <ac:chgData name="Alessandro Colombo" userId="S::10573335@polimi.it::860c7f11-d315-496d-9436-76b9fb52da10" providerId="AD" clId="Web-{97364968-8559-0184-6B59-3637FDF6AD59}" dt="2021-12-05T22:55:20.831" v="1750" actId="20577"/>
          <ac:spMkLst>
            <pc:docMk/>
            <pc:sldMk cId="181275955" sldId="3129"/>
            <ac:spMk id="8" creationId="{77DB4881-4882-4364-AF27-07AF505997A7}"/>
          </ac:spMkLst>
        </pc:spChg>
        <pc:spChg chg="add mod">
          <ac:chgData name="Alessandro Colombo" userId="S::10573335@polimi.it::860c7f11-d315-496d-9436-76b9fb52da10" providerId="AD" clId="Web-{97364968-8559-0184-6B59-3637FDF6AD59}" dt="2021-12-05T22:55:31.753" v="1753" actId="1076"/>
          <ac:spMkLst>
            <pc:docMk/>
            <pc:sldMk cId="181275955" sldId="3129"/>
            <ac:spMk id="9" creationId="{8F0EED26-DCBE-4CFC-B57C-9254B2895404}"/>
          </ac:spMkLst>
        </pc:spChg>
        <pc:spChg chg="add mod">
          <ac:chgData name="Alessandro Colombo" userId="S::10573335@polimi.it::860c7f11-d315-496d-9436-76b9fb52da10" providerId="AD" clId="Web-{97364968-8559-0184-6B59-3637FDF6AD59}" dt="2021-12-05T22:55:41.972" v="1756" actId="14100"/>
          <ac:spMkLst>
            <pc:docMk/>
            <pc:sldMk cId="181275955" sldId="3129"/>
            <ac:spMk id="10" creationId="{70B121D4-B6D5-47CE-88CC-D727DC3CDAF6}"/>
          </ac:spMkLst>
        </pc:spChg>
        <pc:picChg chg="add mod">
          <ac:chgData name="Alessandro Colombo" userId="S::10573335@polimi.it::860c7f11-d315-496d-9436-76b9fb52da10" providerId="AD" clId="Web-{97364968-8559-0184-6B59-3637FDF6AD59}" dt="2021-12-05T22:32:25.993" v="904" actId="1076"/>
          <ac:picMkLst>
            <pc:docMk/>
            <pc:sldMk cId="181275955" sldId="3129"/>
            <ac:picMk id="6" creationId="{790252F6-BA38-4BDF-8A96-00C8B85A4D1E}"/>
          </ac:picMkLst>
        </pc:picChg>
      </pc:sldChg>
      <pc:sldChg chg="addSp delSp modSp">
        <pc:chgData name="Alessandro Colombo" userId="S::10573335@polimi.it::860c7f11-d315-496d-9436-76b9fb52da10" providerId="AD" clId="Web-{97364968-8559-0184-6B59-3637FDF6AD59}" dt="2021-12-05T22:52:25.280" v="1615" actId="20577"/>
        <pc:sldMkLst>
          <pc:docMk/>
          <pc:sldMk cId="637379236" sldId="3130"/>
        </pc:sldMkLst>
        <pc:spChg chg="mod">
          <ac:chgData name="Alessandro Colombo" userId="S::10573335@polimi.it::860c7f11-d315-496d-9436-76b9fb52da10" providerId="AD" clId="Web-{97364968-8559-0184-6B59-3637FDF6AD59}" dt="2021-12-05T22:45:21.034" v="1339" actId="20577"/>
          <ac:spMkLst>
            <pc:docMk/>
            <pc:sldMk cId="637379236" sldId="3130"/>
            <ac:spMk id="2" creationId="{DE6E36B1-FCAE-4AC6-B990-826475F1EFCF}"/>
          </ac:spMkLst>
        </pc:spChg>
        <pc:spChg chg="del">
          <ac:chgData name="Alessandro Colombo" userId="S::10573335@polimi.it::860c7f11-d315-496d-9436-76b9fb52da10" providerId="AD" clId="Web-{97364968-8559-0184-6B59-3637FDF6AD59}" dt="2021-12-05T22:45:00.564" v="1322"/>
          <ac:spMkLst>
            <pc:docMk/>
            <pc:sldMk cId="637379236" sldId="3130"/>
            <ac:spMk id="7" creationId="{A765FFF3-8610-4C5F-9F5E-84D95BAD09DB}"/>
          </ac:spMkLst>
        </pc:spChg>
        <pc:spChg chg="add mod">
          <ac:chgData name="Alessandro Colombo" userId="S::10573335@polimi.it::860c7f11-d315-496d-9436-76b9fb52da10" providerId="AD" clId="Web-{97364968-8559-0184-6B59-3637FDF6AD59}" dt="2021-12-05T22:52:25.280" v="1615" actId="20577"/>
          <ac:spMkLst>
            <pc:docMk/>
            <pc:sldMk cId="637379236" sldId="3130"/>
            <ac:spMk id="8" creationId="{67B7516C-22F5-4200-B21E-D48898AD454E}"/>
          </ac:spMkLst>
        </pc:spChg>
        <pc:picChg chg="add mod">
          <ac:chgData name="Alessandro Colombo" userId="S::10573335@polimi.it::860c7f11-d315-496d-9436-76b9fb52da10" providerId="AD" clId="Web-{97364968-8559-0184-6B59-3637FDF6AD59}" dt="2021-12-05T22:46:15.363" v="1344" actId="14100"/>
          <ac:picMkLst>
            <pc:docMk/>
            <pc:sldMk cId="637379236" sldId="3130"/>
            <ac:picMk id="6" creationId="{03ECEEE8-DAAC-4B74-AD7F-4741C1156394}"/>
          </ac:picMkLst>
        </pc:picChg>
      </pc:sldChg>
      <pc:sldChg chg="modSp new">
        <pc:chgData name="Alessandro Colombo" userId="S::10573335@polimi.it::860c7f11-d315-496d-9436-76b9fb52da10" providerId="AD" clId="Web-{97364968-8559-0184-6B59-3637FDF6AD59}" dt="2021-12-05T22:59:41.448" v="1982" actId="20577"/>
        <pc:sldMkLst>
          <pc:docMk/>
          <pc:sldMk cId="75902021" sldId="3148"/>
        </pc:sldMkLst>
        <pc:spChg chg="mod">
          <ac:chgData name="Alessandro Colombo" userId="S::10573335@polimi.it::860c7f11-d315-496d-9436-76b9fb52da10" providerId="AD" clId="Web-{97364968-8559-0184-6B59-3637FDF6AD59}" dt="2021-12-05T22:52:36.202" v="1622" actId="20577"/>
          <ac:spMkLst>
            <pc:docMk/>
            <pc:sldMk cId="75902021" sldId="3148"/>
            <ac:spMk id="2" creationId="{AF40B50A-6EAF-4440-9789-06129B1BBD0F}"/>
          </ac:spMkLst>
        </pc:spChg>
        <pc:spChg chg="mod">
          <ac:chgData name="Alessandro Colombo" userId="S::10573335@polimi.it::860c7f11-d315-496d-9436-76b9fb52da10" providerId="AD" clId="Web-{97364968-8559-0184-6B59-3637FDF6AD59}" dt="2021-12-05T22:59:41.448" v="1982" actId="20577"/>
          <ac:spMkLst>
            <pc:docMk/>
            <pc:sldMk cId="75902021" sldId="3148"/>
            <ac:spMk id="6" creationId="{4790C6FA-9085-4E40-B6EB-C534E6BBE753}"/>
          </ac:spMkLst>
        </pc:spChg>
      </pc:sldChg>
    </pc:docChg>
  </pc:docChgLst>
  <pc:docChgLst>
    <pc:chgData name="Andrea Ticozzi" userId="f7f79cd3-3e0f-4c50-874a-160979e547af" providerId="ADAL" clId="{B878C896-57B3-4079-B773-885B1CC56F65}"/>
    <pc:docChg chg="modSld">
      <pc:chgData name="Andrea Ticozzi" userId="f7f79cd3-3e0f-4c50-874a-160979e547af" providerId="ADAL" clId="{B878C896-57B3-4079-B773-885B1CC56F65}" dt="2021-10-26T06:49:12.884" v="276" actId="113"/>
      <pc:docMkLst>
        <pc:docMk/>
      </pc:docMkLst>
      <pc:sldChg chg="modSp mod">
        <pc:chgData name="Andrea Ticozzi" userId="f7f79cd3-3e0f-4c50-874a-160979e547af" providerId="ADAL" clId="{B878C896-57B3-4079-B773-885B1CC56F65}" dt="2021-10-26T06:48:09.820" v="127" actId="20577"/>
        <pc:sldMkLst>
          <pc:docMk/>
          <pc:sldMk cId="1877359431" sldId="3127"/>
        </pc:sldMkLst>
        <pc:spChg chg="mod">
          <ac:chgData name="Andrea Ticozzi" userId="f7f79cd3-3e0f-4c50-874a-160979e547af" providerId="ADAL" clId="{B878C896-57B3-4079-B773-885B1CC56F65}" dt="2021-10-26T06:48:09.820" v="127" actId="20577"/>
          <ac:spMkLst>
            <pc:docMk/>
            <pc:sldMk cId="1877359431" sldId="3127"/>
            <ac:spMk id="9" creationId="{433F3CB4-5DCF-4CC6-80E8-CAA6F30F8047}"/>
          </ac:spMkLst>
        </pc:spChg>
      </pc:sldChg>
      <pc:sldChg chg="modSp mod">
        <pc:chgData name="Andrea Ticozzi" userId="f7f79cd3-3e0f-4c50-874a-160979e547af" providerId="ADAL" clId="{B878C896-57B3-4079-B773-885B1CC56F65}" dt="2021-10-26T06:49:12.884" v="276" actId="113"/>
        <pc:sldMkLst>
          <pc:docMk/>
          <pc:sldMk cId="105325608" sldId="3133"/>
        </pc:sldMkLst>
        <pc:spChg chg="mod">
          <ac:chgData name="Andrea Ticozzi" userId="f7f79cd3-3e0f-4c50-874a-160979e547af" providerId="ADAL" clId="{B878C896-57B3-4079-B773-885B1CC56F65}" dt="2021-10-26T06:49:12.884" v="276" actId="113"/>
          <ac:spMkLst>
            <pc:docMk/>
            <pc:sldMk cId="105325608" sldId="3133"/>
            <ac:spMk id="23" creationId="{C3870F41-AA65-4FED-8DF4-B681C953367F}"/>
          </ac:spMkLst>
        </pc:spChg>
      </pc:sldChg>
    </pc:docChg>
  </pc:docChgLst>
  <pc:docChgLst>
    <pc:chgData name="Sergio Matteo Savaresi" userId="S::10149777@polimi.it::44ea726d-fc4b-4f0b-a4e0-ce9caea8febc" providerId="AD" clId="Web-{95744797-CA4E-6A96-2A8A-5E8F7430B98A}"/>
    <pc:docChg chg="addSld modSld modSection">
      <pc:chgData name="Sergio Matteo Savaresi" userId="S::10149777@polimi.it::44ea726d-fc4b-4f0b-a4e0-ce9caea8febc" providerId="AD" clId="Web-{95744797-CA4E-6A96-2A8A-5E8F7430B98A}" dt="2021-08-24T11:58:43.244" v="34"/>
      <pc:docMkLst>
        <pc:docMk/>
      </pc:docMkLst>
      <pc:sldChg chg="delSp modSp add replId">
        <pc:chgData name="Sergio Matteo Savaresi" userId="S::10149777@polimi.it::44ea726d-fc4b-4f0b-a4e0-ce9caea8febc" providerId="AD" clId="Web-{95744797-CA4E-6A96-2A8A-5E8F7430B98A}" dt="2021-08-24T11:57:03.569" v="28" actId="1076"/>
        <pc:sldMkLst>
          <pc:docMk/>
          <pc:sldMk cId="903433805" sldId="3118"/>
        </pc:sldMkLst>
        <pc:spChg chg="mod">
          <ac:chgData name="Sergio Matteo Savaresi" userId="S::10149777@polimi.it::44ea726d-fc4b-4f0b-a4e0-ce9caea8febc" providerId="AD" clId="Web-{95744797-CA4E-6A96-2A8A-5E8F7430B98A}" dt="2021-08-24T11:56:42.600" v="24" actId="20577"/>
          <ac:spMkLst>
            <pc:docMk/>
            <pc:sldMk cId="903433805" sldId="3118"/>
            <ac:spMk id="2" creationId="{460B35C3-9D16-43AF-85C5-7F08BCD42F8D}"/>
          </ac:spMkLst>
        </pc:spChg>
        <pc:spChg chg="del">
          <ac:chgData name="Sergio Matteo Savaresi" userId="S::10149777@polimi.it::44ea726d-fc4b-4f0b-a4e0-ce9caea8febc" providerId="AD" clId="Web-{95744797-CA4E-6A96-2A8A-5E8F7430B98A}" dt="2021-08-24T11:56:21.256" v="15"/>
          <ac:spMkLst>
            <pc:docMk/>
            <pc:sldMk cId="903433805" sldId="3118"/>
            <ac:spMk id="6" creationId="{0C97BE05-13C2-4668-B3CC-B8D4B8528B15}"/>
          </ac:spMkLst>
        </pc:spChg>
        <pc:spChg chg="del">
          <ac:chgData name="Sergio Matteo Savaresi" userId="S::10149777@polimi.it::44ea726d-fc4b-4f0b-a4e0-ce9caea8febc" providerId="AD" clId="Web-{95744797-CA4E-6A96-2A8A-5E8F7430B98A}" dt="2021-08-24T11:56:26.444" v="17"/>
          <ac:spMkLst>
            <pc:docMk/>
            <pc:sldMk cId="903433805" sldId="3118"/>
            <ac:spMk id="13" creationId="{DA0AAB45-EA32-4AB0-84EE-8E9878DC7410}"/>
          </ac:spMkLst>
        </pc:spChg>
        <pc:spChg chg="mod">
          <ac:chgData name="Sergio Matteo Savaresi" userId="S::10149777@polimi.it::44ea726d-fc4b-4f0b-a4e0-ce9caea8febc" providerId="AD" clId="Web-{95744797-CA4E-6A96-2A8A-5E8F7430B98A}" dt="2021-08-24T11:56:24.819" v="16" actId="14100"/>
          <ac:spMkLst>
            <pc:docMk/>
            <pc:sldMk cId="903433805" sldId="3118"/>
            <ac:spMk id="14" creationId="{937671C4-F279-4EE6-8484-777D111BE9E8}"/>
          </ac:spMkLst>
        </pc:spChg>
        <pc:spChg chg="del mod">
          <ac:chgData name="Sergio Matteo Savaresi" userId="S::10149777@polimi.it::44ea726d-fc4b-4f0b-a4e0-ce9caea8febc" providerId="AD" clId="Web-{95744797-CA4E-6A96-2A8A-5E8F7430B98A}" dt="2021-08-24T11:56:56.444" v="26"/>
          <ac:spMkLst>
            <pc:docMk/>
            <pc:sldMk cId="903433805" sldId="3118"/>
            <ac:spMk id="15" creationId="{6C20C3EC-BD18-4ABF-953B-93B64F4E69DE}"/>
          </ac:spMkLst>
        </pc:spChg>
        <pc:spChg chg="del">
          <ac:chgData name="Sergio Matteo Savaresi" userId="S::10149777@polimi.it::44ea726d-fc4b-4f0b-a4e0-ce9caea8febc" providerId="AD" clId="Web-{95744797-CA4E-6A96-2A8A-5E8F7430B98A}" dt="2021-08-24T11:56:35.803" v="20"/>
          <ac:spMkLst>
            <pc:docMk/>
            <pc:sldMk cId="903433805" sldId="3118"/>
            <ac:spMk id="20" creationId="{57CB0128-61C7-4CFB-ACCE-7223E027CF05}"/>
          </ac:spMkLst>
        </pc:spChg>
        <pc:spChg chg="mod">
          <ac:chgData name="Sergio Matteo Savaresi" userId="S::10149777@polimi.it::44ea726d-fc4b-4f0b-a4e0-ce9caea8febc" providerId="AD" clId="Web-{95744797-CA4E-6A96-2A8A-5E8F7430B98A}" dt="2021-08-24T11:57:03.569" v="28" actId="1076"/>
          <ac:spMkLst>
            <pc:docMk/>
            <pc:sldMk cId="903433805" sldId="3118"/>
            <ac:spMk id="25" creationId="{039BB834-A74F-4E7A-B3AC-AAB2F6F774A7}"/>
          </ac:spMkLst>
        </pc:spChg>
        <pc:spChg chg="del">
          <ac:chgData name="Sergio Matteo Savaresi" userId="S::10149777@polimi.it::44ea726d-fc4b-4f0b-a4e0-ce9caea8febc" providerId="AD" clId="Web-{95744797-CA4E-6A96-2A8A-5E8F7430B98A}" dt="2021-08-24T11:56:35.803" v="19"/>
          <ac:spMkLst>
            <pc:docMk/>
            <pc:sldMk cId="903433805" sldId="3118"/>
            <ac:spMk id="26" creationId="{CC66719B-068F-4203-A41E-60809B438E6A}"/>
          </ac:spMkLst>
        </pc:spChg>
        <pc:cxnChg chg="del">
          <ac:chgData name="Sergio Matteo Savaresi" userId="S::10149777@polimi.it::44ea726d-fc4b-4f0b-a4e0-ce9caea8febc" providerId="AD" clId="Web-{95744797-CA4E-6A96-2A8A-5E8F7430B98A}" dt="2021-08-24T11:56:35.803" v="23"/>
          <ac:cxnSpMkLst>
            <pc:docMk/>
            <pc:sldMk cId="903433805" sldId="3118"/>
            <ac:cxnSpMk id="12" creationId="{5B948082-067B-4854-B724-5DE2073B3A31}"/>
          </ac:cxnSpMkLst>
        </pc:cxnChg>
        <pc:cxnChg chg="del">
          <ac:chgData name="Sergio Matteo Savaresi" userId="S::10149777@polimi.it::44ea726d-fc4b-4f0b-a4e0-ce9caea8febc" providerId="AD" clId="Web-{95744797-CA4E-6A96-2A8A-5E8F7430B98A}" dt="2021-08-24T11:56:35.803" v="22"/>
          <ac:cxnSpMkLst>
            <pc:docMk/>
            <pc:sldMk cId="903433805" sldId="3118"/>
            <ac:cxnSpMk id="18" creationId="{5D12A1FF-2220-4AFE-8ABA-651AC02552F7}"/>
          </ac:cxnSpMkLst>
        </pc:cxnChg>
        <pc:cxnChg chg="del">
          <ac:chgData name="Sergio Matteo Savaresi" userId="S::10149777@polimi.it::44ea726d-fc4b-4f0b-a4e0-ce9caea8febc" providerId="AD" clId="Web-{95744797-CA4E-6A96-2A8A-5E8F7430B98A}" dt="2021-08-24T11:56:35.803" v="21"/>
          <ac:cxnSpMkLst>
            <pc:docMk/>
            <pc:sldMk cId="903433805" sldId="3118"/>
            <ac:cxnSpMk id="19" creationId="{41E328B1-7E79-463E-857E-DE4CB0A3171A}"/>
          </ac:cxnSpMkLst>
        </pc:cxnChg>
      </pc:sldChg>
      <pc:sldChg chg="delSp modSp add replId">
        <pc:chgData name="Sergio Matteo Savaresi" userId="S::10149777@polimi.it::44ea726d-fc4b-4f0b-a4e0-ce9caea8febc" providerId="AD" clId="Web-{95744797-CA4E-6A96-2A8A-5E8F7430B98A}" dt="2021-08-24T11:58:43.244" v="34"/>
        <pc:sldMkLst>
          <pc:docMk/>
          <pc:sldMk cId="251298289" sldId="3119"/>
        </pc:sldMkLst>
        <pc:spChg chg="del">
          <ac:chgData name="Sergio Matteo Savaresi" userId="S::10149777@polimi.it::44ea726d-fc4b-4f0b-a4e0-ce9caea8febc" providerId="AD" clId="Web-{95744797-CA4E-6A96-2A8A-5E8F7430B98A}" dt="2021-08-24T11:58:14.915" v="31"/>
          <ac:spMkLst>
            <pc:docMk/>
            <pc:sldMk cId="251298289" sldId="3119"/>
            <ac:spMk id="34" creationId="{9BBE42CB-D64D-45DC-AAB3-6ADA407D67DB}"/>
          </ac:spMkLst>
        </pc:spChg>
        <pc:spChg chg="del">
          <ac:chgData name="Sergio Matteo Savaresi" userId="S::10149777@polimi.it::44ea726d-fc4b-4f0b-a4e0-ce9caea8febc" providerId="AD" clId="Web-{95744797-CA4E-6A96-2A8A-5E8F7430B98A}" dt="2021-08-24T11:58:13.118" v="30"/>
          <ac:spMkLst>
            <pc:docMk/>
            <pc:sldMk cId="251298289" sldId="3119"/>
            <ac:spMk id="43" creationId="{20FE2C35-4103-48CD-9DF6-9F448EFF8BD1}"/>
          </ac:spMkLst>
        </pc:spChg>
        <pc:cxnChg chg="del mod">
          <ac:chgData name="Sergio Matteo Savaresi" userId="S::10149777@polimi.it::44ea726d-fc4b-4f0b-a4e0-ce9caea8febc" providerId="AD" clId="Web-{95744797-CA4E-6A96-2A8A-5E8F7430B98A}" dt="2021-08-24T11:58:43.244" v="34"/>
          <ac:cxnSpMkLst>
            <pc:docMk/>
            <pc:sldMk cId="251298289" sldId="3119"/>
            <ac:cxnSpMk id="11" creationId="{64B64BD8-508A-4184-93BB-FD0BDDFCF0DE}"/>
          </ac:cxnSpMkLst>
        </pc:cxnChg>
        <pc:cxnChg chg="mod">
          <ac:chgData name="Sergio Matteo Savaresi" userId="S::10149777@polimi.it::44ea726d-fc4b-4f0b-a4e0-ce9caea8febc" providerId="AD" clId="Web-{95744797-CA4E-6A96-2A8A-5E8F7430B98A}" dt="2021-08-24T11:58:14.915" v="31"/>
          <ac:cxnSpMkLst>
            <pc:docMk/>
            <pc:sldMk cId="251298289" sldId="3119"/>
            <ac:cxnSpMk id="30" creationId="{0C307587-1F2A-486F-968F-CB0695014F8E}"/>
          </ac:cxnSpMkLst>
        </pc:cxnChg>
        <pc:cxnChg chg="del mod">
          <ac:chgData name="Sergio Matteo Savaresi" userId="S::10149777@polimi.it::44ea726d-fc4b-4f0b-a4e0-ce9caea8febc" providerId="AD" clId="Web-{95744797-CA4E-6A96-2A8A-5E8F7430B98A}" dt="2021-08-24T11:58:17.852" v="32"/>
          <ac:cxnSpMkLst>
            <pc:docMk/>
            <pc:sldMk cId="251298289" sldId="3119"/>
            <ac:cxnSpMk id="35" creationId="{00A9F9E2-E7F1-4F24-B8F9-2D7114E5AACA}"/>
          </ac:cxnSpMkLst>
        </pc:cxnChg>
        <pc:cxnChg chg="del mod">
          <ac:chgData name="Sergio Matteo Savaresi" userId="S::10149777@polimi.it::44ea726d-fc4b-4f0b-a4e0-ce9caea8febc" providerId="AD" clId="Web-{95744797-CA4E-6A96-2A8A-5E8F7430B98A}" dt="2021-08-24T11:58:41.384" v="33"/>
          <ac:cxnSpMkLst>
            <pc:docMk/>
            <pc:sldMk cId="251298289" sldId="3119"/>
            <ac:cxnSpMk id="41" creationId="{5B00F46C-1058-42C9-AD7A-E63031D0FFD5}"/>
          </ac:cxnSpMkLst>
        </pc:cxnChg>
      </pc:sldChg>
    </pc:docChg>
  </pc:docChgLst>
  <pc:docChgLst>
    <pc:chgData name="Sergio Matteo Savaresi" userId="S::10149777@polimi.it::44ea726d-fc4b-4f0b-a4e0-ce9caea8febc" providerId="AD" clId="Web-{6771003E-6354-BF8F-0C6E-726A8057E83B}"/>
    <pc:docChg chg="modSld">
      <pc:chgData name="Sergio Matteo Savaresi" userId="S::10149777@polimi.it::44ea726d-fc4b-4f0b-a4e0-ce9caea8febc" providerId="AD" clId="Web-{6771003E-6354-BF8F-0C6E-726A8057E83B}" dt="2021-08-24T12:00:34.539" v="21"/>
      <pc:docMkLst>
        <pc:docMk/>
      </pc:docMkLst>
      <pc:sldChg chg="delSp modSp">
        <pc:chgData name="Sergio Matteo Savaresi" userId="S::10149777@polimi.it::44ea726d-fc4b-4f0b-a4e0-ce9caea8febc" providerId="AD" clId="Web-{6771003E-6354-BF8F-0C6E-726A8057E83B}" dt="2021-08-24T12:00:34.539" v="21"/>
        <pc:sldMkLst>
          <pc:docMk/>
          <pc:sldMk cId="3458649674" sldId="3100"/>
        </pc:sldMkLst>
        <pc:spChg chg="del">
          <ac:chgData name="Sergio Matteo Savaresi" userId="S::10149777@polimi.it::44ea726d-fc4b-4f0b-a4e0-ce9caea8febc" providerId="AD" clId="Web-{6771003E-6354-BF8F-0C6E-726A8057E83B}" dt="2021-08-24T11:59:52.632" v="11"/>
          <ac:spMkLst>
            <pc:docMk/>
            <pc:sldMk cId="3458649674" sldId="3100"/>
            <ac:spMk id="6" creationId="{3CD63A30-A2E2-40FF-8D41-5BADDD58A1D8}"/>
          </ac:spMkLst>
        </pc:spChg>
        <pc:spChg chg="del">
          <ac:chgData name="Sergio Matteo Savaresi" userId="S::10149777@polimi.it::44ea726d-fc4b-4f0b-a4e0-ce9caea8febc" providerId="AD" clId="Web-{6771003E-6354-BF8F-0C6E-726A8057E83B}" dt="2021-08-24T11:59:52.632" v="10"/>
          <ac:spMkLst>
            <pc:docMk/>
            <pc:sldMk cId="3458649674" sldId="3100"/>
            <ac:spMk id="7" creationId="{BC9B9CD7-CBCC-4367-84B6-E8E17B6A6F41}"/>
          </ac:spMkLst>
        </pc:spChg>
        <pc:spChg chg="del">
          <ac:chgData name="Sergio Matteo Savaresi" userId="S::10149777@polimi.it::44ea726d-fc4b-4f0b-a4e0-ce9caea8febc" providerId="AD" clId="Web-{6771003E-6354-BF8F-0C6E-726A8057E83B}" dt="2021-08-24T11:59:52.632" v="4"/>
          <ac:spMkLst>
            <pc:docMk/>
            <pc:sldMk cId="3458649674" sldId="3100"/>
            <ac:spMk id="20" creationId="{66BAE09F-0F1A-4A13-927E-7EB54D5D7568}"/>
          </ac:spMkLst>
        </pc:spChg>
        <pc:spChg chg="del">
          <ac:chgData name="Sergio Matteo Savaresi" userId="S::10149777@polimi.it::44ea726d-fc4b-4f0b-a4e0-ce9caea8febc" providerId="AD" clId="Web-{6771003E-6354-BF8F-0C6E-726A8057E83B}" dt="2021-08-24T11:59:52.632" v="8"/>
          <ac:spMkLst>
            <pc:docMk/>
            <pc:sldMk cId="3458649674" sldId="3100"/>
            <ac:spMk id="23" creationId="{1D5C7529-C790-4E6C-8742-D0F929124F5A}"/>
          </ac:spMkLst>
        </pc:spChg>
        <pc:spChg chg="del">
          <ac:chgData name="Sergio Matteo Savaresi" userId="S::10149777@polimi.it::44ea726d-fc4b-4f0b-a4e0-ce9caea8febc" providerId="AD" clId="Web-{6771003E-6354-BF8F-0C6E-726A8057E83B}" dt="2021-08-24T11:59:52.632" v="7"/>
          <ac:spMkLst>
            <pc:docMk/>
            <pc:sldMk cId="3458649674" sldId="3100"/>
            <ac:spMk id="27" creationId="{46919BF2-3AE6-4C78-B428-FB2EEE36EC51}"/>
          </ac:spMkLst>
        </pc:spChg>
        <pc:spChg chg="del">
          <ac:chgData name="Sergio Matteo Savaresi" userId="S::10149777@polimi.it::44ea726d-fc4b-4f0b-a4e0-ce9caea8febc" providerId="AD" clId="Web-{6771003E-6354-BF8F-0C6E-726A8057E83B}" dt="2021-08-24T11:59:52.632" v="6"/>
          <ac:spMkLst>
            <pc:docMk/>
            <pc:sldMk cId="3458649674" sldId="3100"/>
            <ac:spMk id="28" creationId="{C224865C-F622-4528-9C15-EACD5FDDC1DD}"/>
          </ac:spMkLst>
        </pc:spChg>
        <pc:spChg chg="del">
          <ac:chgData name="Sergio Matteo Savaresi" userId="S::10149777@polimi.it::44ea726d-fc4b-4f0b-a4e0-ce9caea8febc" providerId="AD" clId="Web-{6771003E-6354-BF8F-0C6E-726A8057E83B}" dt="2021-08-24T11:59:52.616" v="3"/>
          <ac:spMkLst>
            <pc:docMk/>
            <pc:sldMk cId="3458649674" sldId="3100"/>
            <ac:spMk id="34" creationId="{9BBE42CB-D64D-45DC-AAB3-6ADA407D67DB}"/>
          </ac:spMkLst>
        </pc:spChg>
        <pc:spChg chg="del">
          <ac:chgData name="Sergio Matteo Savaresi" userId="S::10149777@polimi.it::44ea726d-fc4b-4f0b-a4e0-ce9caea8febc" providerId="AD" clId="Web-{6771003E-6354-BF8F-0C6E-726A8057E83B}" dt="2021-08-24T11:59:52.616" v="1"/>
          <ac:spMkLst>
            <pc:docMk/>
            <pc:sldMk cId="3458649674" sldId="3100"/>
            <ac:spMk id="42" creationId="{AD06419B-9FA3-4D84-A8D0-091B8CBB5299}"/>
          </ac:spMkLst>
        </pc:spChg>
        <pc:spChg chg="del">
          <ac:chgData name="Sergio Matteo Savaresi" userId="S::10149777@polimi.it::44ea726d-fc4b-4f0b-a4e0-ce9caea8febc" providerId="AD" clId="Web-{6771003E-6354-BF8F-0C6E-726A8057E83B}" dt="2021-08-24T11:59:52.616" v="0"/>
          <ac:spMkLst>
            <pc:docMk/>
            <pc:sldMk cId="3458649674" sldId="3100"/>
            <ac:spMk id="43" creationId="{20FE2C35-4103-48CD-9DF6-9F448EFF8BD1}"/>
          </ac:spMkLst>
        </pc:spChg>
        <pc:spChg chg="del">
          <ac:chgData name="Sergio Matteo Savaresi" userId="S::10149777@polimi.it::44ea726d-fc4b-4f0b-a4e0-ce9caea8febc" providerId="AD" clId="Web-{6771003E-6354-BF8F-0C6E-726A8057E83B}" dt="2021-08-24T12:00:34.539" v="21"/>
          <ac:spMkLst>
            <pc:docMk/>
            <pc:sldMk cId="3458649674" sldId="3100"/>
            <ac:spMk id="51" creationId="{321BA46A-8567-4272-8209-A1C7AAD430FA}"/>
          </ac:spMkLst>
        </pc:spChg>
        <pc:spChg chg="del">
          <ac:chgData name="Sergio Matteo Savaresi" userId="S::10149777@polimi.it::44ea726d-fc4b-4f0b-a4e0-ce9caea8febc" providerId="AD" clId="Web-{6771003E-6354-BF8F-0C6E-726A8057E83B}" dt="2021-08-24T12:00:34.539" v="20"/>
          <ac:spMkLst>
            <pc:docMk/>
            <pc:sldMk cId="3458649674" sldId="3100"/>
            <ac:spMk id="52" creationId="{378F5E96-7090-4290-9332-D7AC0800E569}"/>
          </ac:spMkLst>
        </pc:spChg>
        <pc:spChg chg="del">
          <ac:chgData name="Sergio Matteo Savaresi" userId="S::10149777@polimi.it::44ea726d-fc4b-4f0b-a4e0-ce9caea8febc" providerId="AD" clId="Web-{6771003E-6354-BF8F-0C6E-726A8057E83B}" dt="2021-08-24T12:00:34.539" v="19"/>
          <ac:spMkLst>
            <pc:docMk/>
            <pc:sldMk cId="3458649674" sldId="3100"/>
            <ac:spMk id="53" creationId="{761461AC-0C24-43BB-AA24-AE7FF1AC7D72}"/>
          </ac:spMkLst>
        </pc:spChg>
        <pc:spChg chg="del">
          <ac:chgData name="Sergio Matteo Savaresi" userId="S::10149777@polimi.it::44ea726d-fc4b-4f0b-a4e0-ce9caea8febc" providerId="AD" clId="Web-{6771003E-6354-BF8F-0C6E-726A8057E83B}" dt="2021-08-24T12:00:34.539" v="18"/>
          <ac:spMkLst>
            <pc:docMk/>
            <pc:sldMk cId="3458649674" sldId="3100"/>
            <ac:spMk id="54" creationId="{FF908BA9-3CD5-4D6A-A37B-52828E3DBECB}"/>
          </ac:spMkLst>
        </pc:spChg>
        <pc:cxnChg chg="mod">
          <ac:chgData name="Sergio Matteo Savaresi" userId="S::10149777@polimi.it::44ea726d-fc4b-4f0b-a4e0-ce9caea8febc" providerId="AD" clId="Web-{6771003E-6354-BF8F-0C6E-726A8057E83B}" dt="2021-08-24T12:00:27.882" v="17" actId="14100"/>
          <ac:cxnSpMkLst>
            <pc:docMk/>
            <pc:sldMk cId="3458649674" sldId="3100"/>
            <ac:cxnSpMk id="11" creationId="{64B64BD8-508A-4184-93BB-FD0BDDFCF0DE}"/>
          </ac:cxnSpMkLst>
        </pc:cxnChg>
        <pc:cxnChg chg="mod">
          <ac:chgData name="Sergio Matteo Savaresi" userId="S::10149777@polimi.it::44ea726d-fc4b-4f0b-a4e0-ce9caea8febc" providerId="AD" clId="Web-{6771003E-6354-BF8F-0C6E-726A8057E83B}" dt="2021-08-24T12:00:18.554" v="15" actId="14100"/>
          <ac:cxnSpMkLst>
            <pc:docMk/>
            <pc:sldMk cId="3458649674" sldId="3100"/>
            <ac:cxnSpMk id="13" creationId="{D79F9E7D-D717-4672-81B4-E945ABA75195}"/>
          </ac:cxnSpMkLst>
        </pc:cxnChg>
        <pc:cxnChg chg="del mod">
          <ac:chgData name="Sergio Matteo Savaresi" userId="S::10149777@polimi.it::44ea726d-fc4b-4f0b-a4e0-ce9caea8febc" providerId="AD" clId="Web-{6771003E-6354-BF8F-0C6E-726A8057E83B}" dt="2021-08-24T11:59:52.632" v="9"/>
          <ac:cxnSpMkLst>
            <pc:docMk/>
            <pc:sldMk cId="3458649674" sldId="3100"/>
            <ac:cxnSpMk id="16" creationId="{D07B4643-5EA9-49BE-99D4-B54ABFCDE8E3}"/>
          </ac:cxnSpMkLst>
        </pc:cxnChg>
        <pc:cxnChg chg="del mod">
          <ac:chgData name="Sergio Matteo Savaresi" userId="S::10149777@polimi.it::44ea726d-fc4b-4f0b-a4e0-ce9caea8febc" providerId="AD" clId="Web-{6771003E-6354-BF8F-0C6E-726A8057E83B}" dt="2021-08-24T11:59:52.632" v="5"/>
          <ac:cxnSpMkLst>
            <pc:docMk/>
            <pc:sldMk cId="3458649674" sldId="3100"/>
            <ac:cxnSpMk id="30" creationId="{0C307587-1F2A-486F-968F-CB0695014F8E}"/>
          </ac:cxnSpMkLst>
        </pc:cxnChg>
        <pc:cxnChg chg="del mod">
          <ac:chgData name="Sergio Matteo Savaresi" userId="S::10149777@polimi.it::44ea726d-fc4b-4f0b-a4e0-ce9caea8febc" providerId="AD" clId="Web-{6771003E-6354-BF8F-0C6E-726A8057E83B}" dt="2021-08-24T11:59:52.616" v="2"/>
          <ac:cxnSpMkLst>
            <pc:docMk/>
            <pc:sldMk cId="3458649674" sldId="3100"/>
            <ac:cxnSpMk id="35" creationId="{00A9F9E2-E7F1-4F24-B8F9-2D7114E5AACA}"/>
          </ac:cxnSpMkLst>
        </pc:cxnChg>
      </pc:sldChg>
    </pc:docChg>
  </pc:docChgLst>
  <pc:docChgLst>
    <pc:chgData name="Alessandro Colombo" userId="S::10573335@polimi.it::860c7f11-d315-496d-9436-76b9fb52da10" providerId="AD" clId="Web-{9C2E7DE0-88F4-869B-59C9-A6FD4EC13550}"/>
    <pc:docChg chg="modSld">
      <pc:chgData name="Alessandro Colombo" userId="S::10573335@polimi.it::860c7f11-d315-496d-9436-76b9fb52da10" providerId="AD" clId="Web-{9C2E7DE0-88F4-869B-59C9-A6FD4EC13550}" dt="2022-04-11T16:51:37.735" v="7" actId="1076"/>
      <pc:docMkLst>
        <pc:docMk/>
      </pc:docMkLst>
      <pc:sldChg chg="addSp modSp">
        <pc:chgData name="Alessandro Colombo" userId="S::10573335@polimi.it::860c7f11-d315-496d-9436-76b9fb52da10" providerId="AD" clId="Web-{9C2E7DE0-88F4-869B-59C9-A6FD4EC13550}" dt="2022-04-11T16:51:37.735" v="7" actId="1076"/>
        <pc:sldMkLst>
          <pc:docMk/>
          <pc:sldMk cId="3053004228" sldId="3172"/>
        </pc:sldMkLst>
        <pc:picChg chg="add mod">
          <ac:chgData name="Alessandro Colombo" userId="S::10573335@polimi.it::860c7f11-d315-496d-9436-76b9fb52da10" providerId="AD" clId="Web-{9C2E7DE0-88F4-869B-59C9-A6FD4EC13550}" dt="2022-04-11T16:51:37.735" v="7" actId="1076"/>
          <ac:picMkLst>
            <pc:docMk/>
            <pc:sldMk cId="3053004228" sldId="3172"/>
            <ac:picMk id="7" creationId="{6566A321-0368-FC89-D846-4B7B019B46D6}"/>
          </ac:picMkLst>
        </pc:picChg>
        <pc:picChg chg="add mod">
          <ac:chgData name="Alessandro Colombo" userId="S::10573335@polimi.it::860c7f11-d315-496d-9436-76b9fb52da10" providerId="AD" clId="Web-{9C2E7DE0-88F4-869B-59C9-A6FD4EC13550}" dt="2022-04-11T16:51:35.189" v="6" actId="1076"/>
          <ac:picMkLst>
            <pc:docMk/>
            <pc:sldMk cId="3053004228" sldId="3172"/>
            <ac:picMk id="8" creationId="{39A35857-F421-2AE4-82DE-008B8EC9FFCD}"/>
          </ac:picMkLst>
        </pc:picChg>
        <pc:picChg chg="add mod">
          <ac:chgData name="Alessandro Colombo" userId="S::10573335@polimi.it::860c7f11-d315-496d-9436-76b9fb52da10" providerId="AD" clId="Web-{9C2E7DE0-88F4-869B-59C9-A6FD4EC13550}" dt="2022-04-11T16:51:34.392" v="5" actId="1076"/>
          <ac:picMkLst>
            <pc:docMk/>
            <pc:sldMk cId="3053004228" sldId="3172"/>
            <ac:picMk id="9" creationId="{1D157356-B9CD-F6F4-981B-60DAFCD9FCB9}"/>
          </ac:picMkLst>
        </pc:picChg>
        <pc:picChg chg="add mod">
          <ac:chgData name="Alessandro Colombo" userId="S::10573335@polimi.it::860c7f11-d315-496d-9436-76b9fb52da10" providerId="AD" clId="Web-{9C2E7DE0-88F4-869B-59C9-A6FD4EC13550}" dt="2022-04-11T16:51:33.329" v="4" actId="1076"/>
          <ac:picMkLst>
            <pc:docMk/>
            <pc:sldMk cId="3053004228" sldId="3172"/>
            <ac:picMk id="10" creationId="{85CC30B0-81C0-F2EB-DAFC-818BCA7289B6}"/>
          </ac:picMkLst>
        </pc:picChg>
      </pc:sldChg>
    </pc:docChg>
  </pc:docChgLst>
  <pc:docChgLst>
    <pc:chgData name="Sergio Matteo Savaresi" userId="S::10149777@polimi.it::44ea726d-fc4b-4f0b-a4e0-ce9caea8febc" providerId="AD" clId="Web-{B8997EAE-55D1-6E03-D2F4-CD97F17DBDD9}"/>
    <pc:docChg chg="modSld">
      <pc:chgData name="Sergio Matteo Savaresi" userId="S::10149777@polimi.it::44ea726d-fc4b-4f0b-a4e0-ce9caea8febc" providerId="AD" clId="Web-{B8997EAE-55D1-6E03-D2F4-CD97F17DBDD9}" dt="2021-08-24T12:23:41.757" v="169" actId="1076"/>
      <pc:docMkLst>
        <pc:docMk/>
      </pc:docMkLst>
      <pc:sldChg chg="modSp">
        <pc:chgData name="Sergio Matteo Savaresi" userId="S::10149777@polimi.it::44ea726d-fc4b-4f0b-a4e0-ce9caea8febc" providerId="AD" clId="Web-{B8997EAE-55D1-6E03-D2F4-CD97F17DBDD9}" dt="2021-08-24T12:12:18.881" v="41" actId="20577"/>
        <pc:sldMkLst>
          <pc:docMk/>
          <pc:sldMk cId="727411668" sldId="320"/>
        </pc:sldMkLst>
        <pc:spChg chg="mod">
          <ac:chgData name="Sergio Matteo Savaresi" userId="S::10149777@polimi.it::44ea726d-fc4b-4f0b-a4e0-ce9caea8febc" providerId="AD" clId="Web-{B8997EAE-55D1-6E03-D2F4-CD97F17DBDD9}" dt="2021-08-24T12:12:18.881" v="41" actId="20577"/>
          <ac:spMkLst>
            <pc:docMk/>
            <pc:sldMk cId="727411668" sldId="320"/>
            <ac:spMk id="6" creationId="{38275E6B-F63B-4AA7-8126-9C8BFDDB207F}"/>
          </ac:spMkLst>
        </pc:spChg>
      </pc:sldChg>
      <pc:sldChg chg="modSp">
        <pc:chgData name="Sergio Matteo Savaresi" userId="S::10149777@polimi.it::44ea726d-fc4b-4f0b-a4e0-ce9caea8febc" providerId="AD" clId="Web-{B8997EAE-55D1-6E03-D2F4-CD97F17DBDD9}" dt="2021-08-24T12:23:41.757" v="169" actId="1076"/>
        <pc:sldMkLst>
          <pc:docMk/>
          <pc:sldMk cId="1000376562" sldId="3101"/>
        </pc:sldMkLst>
        <pc:spChg chg="mod">
          <ac:chgData name="Sergio Matteo Savaresi" userId="S::10149777@polimi.it::44ea726d-fc4b-4f0b-a4e0-ce9caea8febc" providerId="AD" clId="Web-{B8997EAE-55D1-6E03-D2F4-CD97F17DBDD9}" dt="2021-08-24T12:23:41.757" v="169" actId="1076"/>
          <ac:spMkLst>
            <pc:docMk/>
            <pc:sldMk cId="1000376562" sldId="3101"/>
            <ac:spMk id="8" creationId="{A02AEB68-B366-40D7-9CF1-272999D56027}"/>
          </ac:spMkLst>
        </pc:spChg>
      </pc:sldChg>
      <pc:sldChg chg="modSp">
        <pc:chgData name="Sergio Matteo Savaresi" userId="S::10149777@polimi.it::44ea726d-fc4b-4f0b-a4e0-ce9caea8febc" providerId="AD" clId="Web-{B8997EAE-55D1-6E03-D2F4-CD97F17DBDD9}" dt="2021-08-24T12:11:36.693" v="37" actId="20577"/>
        <pc:sldMkLst>
          <pc:docMk/>
          <pc:sldMk cId="3371257848" sldId="3102"/>
        </pc:sldMkLst>
        <pc:spChg chg="mod">
          <ac:chgData name="Sergio Matteo Savaresi" userId="S::10149777@polimi.it::44ea726d-fc4b-4f0b-a4e0-ce9caea8febc" providerId="AD" clId="Web-{B8997EAE-55D1-6E03-D2F4-CD97F17DBDD9}" dt="2021-08-24T12:11:36.693" v="37" actId="20577"/>
          <ac:spMkLst>
            <pc:docMk/>
            <pc:sldMk cId="3371257848" sldId="3102"/>
            <ac:spMk id="7" creationId="{F5163B9D-39E5-4D04-8AF8-D50B39C582FB}"/>
          </ac:spMkLst>
        </pc:spChg>
      </pc:sldChg>
      <pc:sldChg chg="modSp">
        <pc:chgData name="Sergio Matteo Savaresi" userId="S::10149777@polimi.it::44ea726d-fc4b-4f0b-a4e0-ce9caea8febc" providerId="AD" clId="Web-{B8997EAE-55D1-6E03-D2F4-CD97F17DBDD9}" dt="2021-08-24T12:13:56.883" v="63" actId="20577"/>
        <pc:sldMkLst>
          <pc:docMk/>
          <pc:sldMk cId="3005550214" sldId="3106"/>
        </pc:sldMkLst>
        <pc:spChg chg="mod">
          <ac:chgData name="Sergio Matteo Savaresi" userId="S::10149777@polimi.it::44ea726d-fc4b-4f0b-a4e0-ce9caea8febc" providerId="AD" clId="Web-{B8997EAE-55D1-6E03-D2F4-CD97F17DBDD9}" dt="2021-08-24T12:13:56.883" v="63" actId="20577"/>
          <ac:spMkLst>
            <pc:docMk/>
            <pc:sldMk cId="3005550214" sldId="3106"/>
            <ac:spMk id="11" creationId="{143144D2-C4B4-4418-886C-D5CBF1E37F23}"/>
          </ac:spMkLst>
        </pc:spChg>
      </pc:sldChg>
      <pc:sldChg chg="modSp">
        <pc:chgData name="Sergio Matteo Savaresi" userId="S::10149777@polimi.it::44ea726d-fc4b-4f0b-a4e0-ce9caea8febc" providerId="AD" clId="Web-{B8997EAE-55D1-6E03-D2F4-CD97F17DBDD9}" dt="2021-08-24T12:15:14.104" v="67" actId="20577"/>
        <pc:sldMkLst>
          <pc:docMk/>
          <pc:sldMk cId="237693340" sldId="3109"/>
        </pc:sldMkLst>
        <pc:spChg chg="mod">
          <ac:chgData name="Sergio Matteo Savaresi" userId="S::10149777@polimi.it::44ea726d-fc4b-4f0b-a4e0-ce9caea8febc" providerId="AD" clId="Web-{B8997EAE-55D1-6E03-D2F4-CD97F17DBDD9}" dt="2021-08-24T12:15:14.104" v="67" actId="20577"/>
          <ac:spMkLst>
            <pc:docMk/>
            <pc:sldMk cId="237693340" sldId="3109"/>
            <ac:spMk id="12" creationId="{6FBF8CBA-026C-481A-AD98-73436156A384}"/>
          </ac:spMkLst>
        </pc:spChg>
      </pc:sldChg>
      <pc:sldChg chg="addSp modSp">
        <pc:chgData name="Sergio Matteo Savaresi" userId="S::10149777@polimi.it::44ea726d-fc4b-4f0b-a4e0-ce9caea8febc" providerId="AD" clId="Web-{B8997EAE-55D1-6E03-D2F4-CD97F17DBDD9}" dt="2021-08-24T12:22:43.740" v="159" actId="20577"/>
        <pc:sldMkLst>
          <pc:docMk/>
          <pc:sldMk cId="179677849" sldId="3117"/>
        </pc:sldMkLst>
        <pc:spChg chg="add mod">
          <ac:chgData name="Sergio Matteo Savaresi" userId="S::10149777@polimi.it::44ea726d-fc4b-4f0b-a4e0-ce9caea8febc" providerId="AD" clId="Web-{B8997EAE-55D1-6E03-D2F4-CD97F17DBDD9}" dt="2021-08-24T12:22:43.740" v="159" actId="20577"/>
          <ac:spMkLst>
            <pc:docMk/>
            <pc:sldMk cId="179677849" sldId="3117"/>
            <ac:spMk id="8" creationId="{EABE750F-06B3-4F15-9180-A4019547891C}"/>
          </ac:spMkLst>
        </pc:spChg>
        <pc:spChg chg="mod">
          <ac:chgData name="Sergio Matteo Savaresi" userId="S::10149777@polimi.it::44ea726d-fc4b-4f0b-a4e0-ce9caea8febc" providerId="AD" clId="Web-{B8997EAE-55D1-6E03-D2F4-CD97F17DBDD9}" dt="2021-08-24T12:19:19.610" v="85" actId="14100"/>
          <ac:spMkLst>
            <pc:docMk/>
            <pc:sldMk cId="179677849" sldId="3117"/>
            <ac:spMk id="10" creationId="{4E881D1E-19C4-47AE-9DB0-6792B6900DBA}"/>
          </ac:spMkLst>
        </pc:spChg>
        <pc:spChg chg="mod">
          <ac:chgData name="Sergio Matteo Savaresi" userId="S::10149777@polimi.it::44ea726d-fc4b-4f0b-a4e0-ce9caea8febc" providerId="AD" clId="Web-{B8997EAE-55D1-6E03-D2F4-CD97F17DBDD9}" dt="2021-08-24T12:21:19.488" v="137" actId="20577"/>
          <ac:spMkLst>
            <pc:docMk/>
            <pc:sldMk cId="179677849" sldId="3117"/>
            <ac:spMk id="12" creationId="{6FBF8CBA-026C-481A-AD98-73436156A384}"/>
          </ac:spMkLst>
        </pc:spChg>
      </pc:sldChg>
      <pc:sldChg chg="addSp delSp modSp">
        <pc:chgData name="Sergio Matteo Savaresi" userId="S::10149777@polimi.it::44ea726d-fc4b-4f0b-a4e0-ce9caea8febc" providerId="AD" clId="Web-{B8997EAE-55D1-6E03-D2F4-CD97F17DBDD9}" dt="2021-08-24T12:23:16.068" v="165" actId="1076"/>
        <pc:sldMkLst>
          <pc:docMk/>
          <pc:sldMk cId="251298289" sldId="3119"/>
        </pc:sldMkLst>
        <pc:spChg chg="mod">
          <ac:chgData name="Sergio Matteo Savaresi" userId="S::10149777@polimi.it::44ea726d-fc4b-4f0b-a4e0-ce9caea8febc" providerId="AD" clId="Web-{B8997EAE-55D1-6E03-D2F4-CD97F17DBDD9}" dt="2021-08-24T12:05:05.293" v="0" actId="1076"/>
          <ac:spMkLst>
            <pc:docMk/>
            <pc:sldMk cId="251298289" sldId="3119"/>
            <ac:spMk id="6" creationId="{3CD63A30-A2E2-40FF-8D41-5BADDD58A1D8}"/>
          </ac:spMkLst>
        </pc:spChg>
        <pc:spChg chg="del">
          <ac:chgData name="Sergio Matteo Savaresi" userId="S::10149777@polimi.it::44ea726d-fc4b-4f0b-a4e0-ce9caea8febc" providerId="AD" clId="Web-{B8997EAE-55D1-6E03-D2F4-CD97F17DBDD9}" dt="2021-08-24T12:08:02.828" v="17"/>
          <ac:spMkLst>
            <pc:docMk/>
            <pc:sldMk cId="251298289" sldId="3119"/>
            <ac:spMk id="7" creationId="{BC9B9CD7-CBCC-4367-84B6-E8E17B6A6F41}"/>
          </ac:spMkLst>
        </pc:spChg>
        <pc:spChg chg="add del">
          <ac:chgData name="Sergio Matteo Savaresi" userId="S::10149777@polimi.it::44ea726d-fc4b-4f0b-a4e0-ce9caea8febc" providerId="AD" clId="Web-{B8997EAE-55D1-6E03-D2F4-CD97F17DBDD9}" dt="2021-08-24T12:08:26.813" v="22"/>
          <ac:spMkLst>
            <pc:docMk/>
            <pc:sldMk cId="251298289" sldId="3119"/>
            <ac:spMk id="8" creationId="{F2A3A276-0460-4359-A541-CF2C3940EACA}"/>
          </ac:spMkLst>
        </pc:spChg>
        <pc:spChg chg="add mod">
          <ac:chgData name="Sergio Matteo Savaresi" userId="S::10149777@polimi.it::44ea726d-fc4b-4f0b-a4e0-ce9caea8febc" providerId="AD" clId="Web-{B8997EAE-55D1-6E03-D2F4-CD97F17DBDD9}" dt="2021-08-24T12:08:24.610" v="21" actId="1076"/>
          <ac:spMkLst>
            <pc:docMk/>
            <pc:sldMk cId="251298289" sldId="3119"/>
            <ac:spMk id="10" creationId="{E05DEA49-1AA2-401D-B6B7-D4A0C0EF432E}"/>
          </ac:spMkLst>
        </pc:spChg>
        <pc:spChg chg="add mod">
          <ac:chgData name="Sergio Matteo Savaresi" userId="S::10149777@polimi.it::44ea726d-fc4b-4f0b-a4e0-ce9caea8febc" providerId="AD" clId="Web-{B8997EAE-55D1-6E03-D2F4-CD97F17DBDD9}" dt="2021-08-24T12:08:51.220" v="28" actId="1076"/>
          <ac:spMkLst>
            <pc:docMk/>
            <pc:sldMk cId="251298289" sldId="3119"/>
            <ac:spMk id="11" creationId="{0C11B90B-1CEE-48FE-BC44-701FD4A92B45}"/>
          </ac:spMkLst>
        </pc:spChg>
        <pc:spChg chg="del">
          <ac:chgData name="Sergio Matteo Savaresi" userId="S::10149777@polimi.it::44ea726d-fc4b-4f0b-a4e0-ce9caea8febc" providerId="AD" clId="Web-{B8997EAE-55D1-6E03-D2F4-CD97F17DBDD9}" dt="2021-08-24T12:07:02.092" v="8"/>
          <ac:spMkLst>
            <pc:docMk/>
            <pc:sldMk cId="251298289" sldId="3119"/>
            <ac:spMk id="23" creationId="{1D5C7529-C790-4E6C-8742-D0F929124F5A}"/>
          </ac:spMkLst>
        </pc:spChg>
        <pc:spChg chg="del">
          <ac:chgData name="Sergio Matteo Savaresi" userId="S::10149777@polimi.it::44ea726d-fc4b-4f0b-a4e0-ce9caea8febc" providerId="AD" clId="Web-{B8997EAE-55D1-6E03-D2F4-CD97F17DBDD9}" dt="2021-08-24T12:07:25.109" v="9"/>
          <ac:spMkLst>
            <pc:docMk/>
            <pc:sldMk cId="251298289" sldId="3119"/>
            <ac:spMk id="27" creationId="{46919BF2-3AE6-4C78-B428-FB2EEE36EC51}"/>
          </ac:spMkLst>
        </pc:spChg>
        <pc:spChg chg="add del mod">
          <ac:chgData name="Sergio Matteo Savaresi" userId="S::10149777@polimi.it::44ea726d-fc4b-4f0b-a4e0-ce9caea8febc" providerId="AD" clId="Web-{B8997EAE-55D1-6E03-D2F4-CD97F17DBDD9}" dt="2021-08-24T12:09:05.111" v="34"/>
          <ac:spMkLst>
            <pc:docMk/>
            <pc:sldMk cId="251298289" sldId="3119"/>
            <ac:spMk id="30" creationId="{30E3305E-0E25-45C8-BD7E-B392FAE9384F}"/>
          </ac:spMkLst>
        </pc:spChg>
        <pc:spChg chg="add mod">
          <ac:chgData name="Sergio Matteo Savaresi" userId="S::10149777@polimi.it::44ea726d-fc4b-4f0b-a4e0-ce9caea8febc" providerId="AD" clId="Web-{B8997EAE-55D1-6E03-D2F4-CD97F17DBDD9}" dt="2021-08-24T12:23:16.068" v="165" actId="1076"/>
          <ac:spMkLst>
            <pc:docMk/>
            <pc:sldMk cId="251298289" sldId="3119"/>
            <ac:spMk id="31" creationId="{3D196DC8-7AB2-43AF-9800-179D93FE7753}"/>
          </ac:spMkLst>
        </pc:spChg>
        <pc:spChg chg="del mod">
          <ac:chgData name="Sergio Matteo Savaresi" userId="S::10149777@polimi.it::44ea726d-fc4b-4f0b-a4e0-ce9caea8febc" providerId="AD" clId="Web-{B8997EAE-55D1-6E03-D2F4-CD97F17DBDD9}" dt="2021-08-24T12:07:58.703" v="16"/>
          <ac:spMkLst>
            <pc:docMk/>
            <pc:sldMk cId="251298289" sldId="3119"/>
            <ac:spMk id="53" creationId="{761461AC-0C24-43BB-AA24-AE7FF1AC7D72}"/>
          </ac:spMkLst>
        </pc:spChg>
        <pc:spChg chg="del mod">
          <ac:chgData name="Sergio Matteo Savaresi" userId="S::10149777@polimi.it::44ea726d-fc4b-4f0b-a4e0-ce9caea8febc" providerId="AD" clId="Web-{B8997EAE-55D1-6E03-D2F4-CD97F17DBDD9}" dt="2021-08-24T12:08:29.923" v="23"/>
          <ac:spMkLst>
            <pc:docMk/>
            <pc:sldMk cId="251298289" sldId="3119"/>
            <ac:spMk id="54" creationId="{FF908BA9-3CD5-4D6A-A37B-52828E3DBECB}"/>
          </ac:spMkLst>
        </pc:spChg>
        <pc:cxnChg chg="add mod">
          <ac:chgData name="Sergio Matteo Savaresi" userId="S::10149777@polimi.it::44ea726d-fc4b-4f0b-a4e0-ce9caea8febc" providerId="AD" clId="Web-{B8997EAE-55D1-6E03-D2F4-CD97F17DBDD9}" dt="2021-08-24T12:05:42.934" v="7"/>
          <ac:cxnSpMkLst>
            <pc:docMk/>
            <pc:sldMk cId="251298289" sldId="3119"/>
            <ac:cxnSpMk id="3" creationId="{E7622B2E-7986-4735-AC23-284DEA3CE84E}"/>
          </ac:cxnSpMkLst>
        </pc:cxnChg>
        <pc:cxnChg chg="mod">
          <ac:chgData name="Sergio Matteo Savaresi" userId="S::10149777@polimi.it::44ea726d-fc4b-4f0b-a4e0-ce9caea8febc" providerId="AD" clId="Web-{B8997EAE-55D1-6E03-D2F4-CD97F17DBDD9}" dt="2021-08-24T12:05:16.449" v="2" actId="1076"/>
          <ac:cxnSpMkLst>
            <pc:docMk/>
            <pc:sldMk cId="251298289" sldId="3119"/>
            <ac:cxnSpMk id="9" creationId="{0331C87A-6848-40F2-A1D0-B27947DEEAD5}"/>
          </ac:cxnSpMkLst>
        </pc:cxnChg>
        <pc:cxnChg chg="mod">
          <ac:chgData name="Sergio Matteo Savaresi" userId="S::10149777@polimi.it::44ea726d-fc4b-4f0b-a4e0-ce9caea8febc" providerId="AD" clId="Web-{B8997EAE-55D1-6E03-D2F4-CD97F17DBDD9}" dt="2021-08-24T12:05:05.293" v="0" actId="1076"/>
          <ac:cxnSpMkLst>
            <pc:docMk/>
            <pc:sldMk cId="251298289" sldId="3119"/>
            <ac:cxnSpMk id="16" creationId="{D07B4643-5EA9-49BE-99D4-B54ABFCDE8E3}"/>
          </ac:cxnSpMkLst>
        </pc:cxnChg>
        <pc:cxnChg chg="del mod">
          <ac:chgData name="Sergio Matteo Savaresi" userId="S::10149777@polimi.it::44ea726d-fc4b-4f0b-a4e0-ce9caea8febc" providerId="AD" clId="Web-{B8997EAE-55D1-6E03-D2F4-CD97F17DBDD9}" dt="2021-08-24T12:07:25.109" v="10"/>
          <ac:cxnSpMkLst>
            <pc:docMk/>
            <pc:sldMk cId="251298289" sldId="3119"/>
            <ac:cxnSpMk id="24" creationId="{24ED3F31-5F2E-409D-975D-761C81437813}"/>
          </ac:cxnSpMkLst>
        </pc:cxnChg>
        <pc:cxnChg chg="mod">
          <ac:chgData name="Sergio Matteo Savaresi" userId="S::10149777@polimi.it::44ea726d-fc4b-4f0b-a4e0-ce9caea8febc" providerId="AD" clId="Web-{B8997EAE-55D1-6E03-D2F4-CD97F17DBDD9}" dt="2021-08-24T12:05:11.527" v="1" actId="1076"/>
          <ac:cxnSpMkLst>
            <pc:docMk/>
            <pc:sldMk cId="251298289" sldId="3119"/>
            <ac:cxnSpMk id="26" creationId="{49869DF3-9AF1-4110-AC6C-192108E64518}"/>
          </ac:cxnSpMkLst>
        </pc:cxnChg>
      </pc:sldChg>
    </pc:docChg>
  </pc:docChgLst>
  <pc:docChgLst>
    <pc:chgData name="Andrea Ticozzi" userId="f7f79cd3-3e0f-4c50-874a-160979e547af" providerId="ADAL" clId="{BAB33018-ED89-43FD-A27C-493AF1DA307C}"/>
    <pc:docChg chg="undo redo custSel addSld delSld modSld sldOrd modSection">
      <pc:chgData name="Andrea Ticozzi" userId="f7f79cd3-3e0f-4c50-874a-160979e547af" providerId="ADAL" clId="{BAB33018-ED89-43FD-A27C-493AF1DA307C}" dt="2021-10-25T04:36:20.026" v="3484" actId="20577"/>
      <pc:docMkLst>
        <pc:docMk/>
      </pc:docMkLst>
      <pc:sldChg chg="addSp modSp mod">
        <pc:chgData name="Andrea Ticozzi" userId="f7f79cd3-3e0f-4c50-874a-160979e547af" providerId="ADAL" clId="{BAB33018-ED89-43FD-A27C-493AF1DA307C}" dt="2021-10-25T04:36:20.026" v="3484" actId="20577"/>
        <pc:sldMkLst>
          <pc:docMk/>
          <pc:sldMk cId="727411668" sldId="320"/>
        </pc:sldMkLst>
        <pc:spChg chg="mod">
          <ac:chgData name="Andrea Ticozzi" userId="f7f79cd3-3e0f-4c50-874a-160979e547af" providerId="ADAL" clId="{BAB33018-ED89-43FD-A27C-493AF1DA307C}" dt="2021-10-25T04:36:09.968" v="3483" actId="20577"/>
          <ac:spMkLst>
            <pc:docMk/>
            <pc:sldMk cId="727411668" sldId="320"/>
            <ac:spMk id="4" creationId="{1045827F-F246-45C1-9952-76D9BA89A5DE}"/>
          </ac:spMkLst>
        </pc:spChg>
        <pc:spChg chg="add mod">
          <ac:chgData name="Andrea Ticozzi" userId="f7f79cd3-3e0f-4c50-874a-160979e547af" providerId="ADAL" clId="{BAB33018-ED89-43FD-A27C-493AF1DA307C}" dt="2021-10-25T04:33:10.616" v="3404" actId="1076"/>
          <ac:spMkLst>
            <pc:docMk/>
            <pc:sldMk cId="727411668" sldId="320"/>
            <ac:spMk id="5" creationId="{F867F9D1-68E6-4378-9DE0-7167E05F665C}"/>
          </ac:spMkLst>
        </pc:spChg>
        <pc:spChg chg="mod">
          <ac:chgData name="Andrea Ticozzi" userId="f7f79cd3-3e0f-4c50-874a-160979e547af" providerId="ADAL" clId="{BAB33018-ED89-43FD-A27C-493AF1DA307C}" dt="2021-10-25T04:36:20.026" v="3484" actId="20577"/>
          <ac:spMkLst>
            <pc:docMk/>
            <pc:sldMk cId="727411668" sldId="320"/>
            <ac:spMk id="6" creationId="{38275E6B-F63B-4AA7-8126-9C8BFDDB207F}"/>
          </ac:spMkLst>
        </pc:spChg>
      </pc:sldChg>
      <pc:sldChg chg="del">
        <pc:chgData name="Andrea Ticozzi" userId="f7f79cd3-3e0f-4c50-874a-160979e547af" providerId="ADAL" clId="{BAB33018-ED89-43FD-A27C-493AF1DA307C}" dt="2021-10-25T02:37:08.053" v="660" actId="47"/>
        <pc:sldMkLst>
          <pc:docMk/>
          <pc:sldMk cId="1306434753" sldId="1257"/>
        </pc:sldMkLst>
      </pc:sldChg>
      <pc:sldChg chg="del">
        <pc:chgData name="Andrea Ticozzi" userId="f7f79cd3-3e0f-4c50-874a-160979e547af" providerId="ADAL" clId="{BAB33018-ED89-43FD-A27C-493AF1DA307C}" dt="2021-10-25T02:37:08.053" v="660" actId="47"/>
        <pc:sldMkLst>
          <pc:docMk/>
          <pc:sldMk cId="1970397551" sldId="1258"/>
        </pc:sldMkLst>
      </pc:sldChg>
      <pc:sldChg chg="del">
        <pc:chgData name="Andrea Ticozzi" userId="f7f79cd3-3e0f-4c50-874a-160979e547af" providerId="ADAL" clId="{BAB33018-ED89-43FD-A27C-493AF1DA307C}" dt="2021-10-25T02:37:08.053" v="660" actId="47"/>
        <pc:sldMkLst>
          <pc:docMk/>
          <pc:sldMk cId="2071858224" sldId="1261"/>
        </pc:sldMkLst>
      </pc:sldChg>
      <pc:sldChg chg="del">
        <pc:chgData name="Andrea Ticozzi" userId="f7f79cd3-3e0f-4c50-874a-160979e547af" providerId="ADAL" clId="{BAB33018-ED89-43FD-A27C-493AF1DA307C}" dt="2021-10-25T02:37:08.053" v="660" actId="47"/>
        <pc:sldMkLst>
          <pc:docMk/>
          <pc:sldMk cId="1023675874" sldId="1262"/>
        </pc:sldMkLst>
      </pc:sldChg>
      <pc:sldChg chg="del">
        <pc:chgData name="Andrea Ticozzi" userId="f7f79cd3-3e0f-4c50-874a-160979e547af" providerId="ADAL" clId="{BAB33018-ED89-43FD-A27C-493AF1DA307C}" dt="2021-10-25T02:37:08.053" v="660" actId="47"/>
        <pc:sldMkLst>
          <pc:docMk/>
          <pc:sldMk cId="927332737" sldId="1263"/>
        </pc:sldMkLst>
      </pc:sldChg>
      <pc:sldChg chg="del">
        <pc:chgData name="Andrea Ticozzi" userId="f7f79cd3-3e0f-4c50-874a-160979e547af" providerId="ADAL" clId="{BAB33018-ED89-43FD-A27C-493AF1DA307C}" dt="2021-10-25T02:37:08.053" v="660" actId="47"/>
        <pc:sldMkLst>
          <pc:docMk/>
          <pc:sldMk cId="1494868229" sldId="1264"/>
        </pc:sldMkLst>
      </pc:sldChg>
      <pc:sldChg chg="del">
        <pc:chgData name="Andrea Ticozzi" userId="f7f79cd3-3e0f-4c50-874a-160979e547af" providerId="ADAL" clId="{BAB33018-ED89-43FD-A27C-493AF1DA307C}" dt="2021-10-25T02:37:08.053" v="660" actId="47"/>
        <pc:sldMkLst>
          <pc:docMk/>
          <pc:sldMk cId="1452815690" sldId="1265"/>
        </pc:sldMkLst>
      </pc:sldChg>
      <pc:sldChg chg="ord">
        <pc:chgData name="Andrea Ticozzi" userId="f7f79cd3-3e0f-4c50-874a-160979e547af" providerId="ADAL" clId="{BAB33018-ED89-43FD-A27C-493AF1DA307C}" dt="2021-10-25T02:23:03.014" v="72" actId="20578"/>
        <pc:sldMkLst>
          <pc:docMk/>
          <pc:sldMk cId="1512258476" sldId="3093"/>
        </pc:sldMkLst>
      </pc:sldChg>
      <pc:sldChg chg="del">
        <pc:chgData name="Andrea Ticozzi" userId="f7f79cd3-3e0f-4c50-874a-160979e547af" providerId="ADAL" clId="{BAB33018-ED89-43FD-A27C-493AF1DA307C}" dt="2021-10-25T02:37:08.053" v="660" actId="47"/>
        <pc:sldMkLst>
          <pc:docMk/>
          <pc:sldMk cId="3405621857" sldId="3095"/>
        </pc:sldMkLst>
      </pc:sldChg>
      <pc:sldChg chg="del">
        <pc:chgData name="Andrea Ticozzi" userId="f7f79cd3-3e0f-4c50-874a-160979e547af" providerId="ADAL" clId="{BAB33018-ED89-43FD-A27C-493AF1DA307C}" dt="2021-10-25T02:37:08.053" v="660" actId="47"/>
        <pc:sldMkLst>
          <pc:docMk/>
          <pc:sldMk cId="895702012" sldId="3099"/>
        </pc:sldMkLst>
      </pc:sldChg>
      <pc:sldChg chg="del">
        <pc:chgData name="Andrea Ticozzi" userId="f7f79cd3-3e0f-4c50-874a-160979e547af" providerId="ADAL" clId="{BAB33018-ED89-43FD-A27C-493AF1DA307C}" dt="2021-10-25T02:37:08.053" v="660" actId="47"/>
        <pc:sldMkLst>
          <pc:docMk/>
          <pc:sldMk cId="3458649674" sldId="3100"/>
        </pc:sldMkLst>
      </pc:sldChg>
      <pc:sldChg chg="del">
        <pc:chgData name="Andrea Ticozzi" userId="f7f79cd3-3e0f-4c50-874a-160979e547af" providerId="ADAL" clId="{BAB33018-ED89-43FD-A27C-493AF1DA307C}" dt="2021-10-25T02:37:08.053" v="660" actId="47"/>
        <pc:sldMkLst>
          <pc:docMk/>
          <pc:sldMk cId="1000376562" sldId="3101"/>
        </pc:sldMkLst>
      </pc:sldChg>
      <pc:sldChg chg="del">
        <pc:chgData name="Andrea Ticozzi" userId="f7f79cd3-3e0f-4c50-874a-160979e547af" providerId="ADAL" clId="{BAB33018-ED89-43FD-A27C-493AF1DA307C}" dt="2021-10-25T02:37:08.053" v="660" actId="47"/>
        <pc:sldMkLst>
          <pc:docMk/>
          <pc:sldMk cId="3371257848" sldId="3102"/>
        </pc:sldMkLst>
      </pc:sldChg>
      <pc:sldChg chg="addSp delSp modSp add del mod">
        <pc:chgData name="Andrea Ticozzi" userId="f7f79cd3-3e0f-4c50-874a-160979e547af" providerId="ADAL" clId="{BAB33018-ED89-43FD-A27C-493AF1DA307C}" dt="2021-10-25T04:33:23.340" v="3409" actId="20577"/>
        <pc:sldMkLst>
          <pc:docMk/>
          <pc:sldMk cId="2077455468" sldId="3105"/>
        </pc:sldMkLst>
        <pc:spChg chg="mod">
          <ac:chgData name="Andrea Ticozzi" userId="f7f79cd3-3e0f-4c50-874a-160979e547af" providerId="ADAL" clId="{BAB33018-ED89-43FD-A27C-493AF1DA307C}" dt="2021-10-25T02:43:35.303" v="810" actId="20577"/>
          <ac:spMkLst>
            <pc:docMk/>
            <pc:sldMk cId="2077455468" sldId="3105"/>
            <ac:spMk id="2" creationId="{7B34386E-CA93-497B-87DE-E30FF338DE75}"/>
          </ac:spMkLst>
        </pc:spChg>
        <pc:spChg chg="add del mod">
          <ac:chgData name="Andrea Ticozzi" userId="f7f79cd3-3e0f-4c50-874a-160979e547af" providerId="ADAL" clId="{BAB33018-ED89-43FD-A27C-493AF1DA307C}" dt="2021-10-25T02:23:02.876" v="71"/>
          <ac:spMkLst>
            <pc:docMk/>
            <pc:sldMk cId="2077455468" sldId="3105"/>
            <ac:spMk id="9" creationId="{02E437A6-44CA-4B97-8406-06C6B4BD7EBB}"/>
          </ac:spMkLst>
        </pc:spChg>
        <pc:spChg chg="add del mod">
          <ac:chgData name="Andrea Ticozzi" userId="f7f79cd3-3e0f-4c50-874a-160979e547af" providerId="ADAL" clId="{BAB33018-ED89-43FD-A27C-493AF1DA307C}" dt="2021-10-25T02:23:02.876" v="71"/>
          <ac:spMkLst>
            <pc:docMk/>
            <pc:sldMk cId="2077455468" sldId="3105"/>
            <ac:spMk id="10" creationId="{B2D98A8C-1AB7-40C3-8E74-153B313AB731}"/>
          </ac:spMkLst>
        </pc:spChg>
        <pc:spChg chg="add del">
          <ac:chgData name="Andrea Ticozzi" userId="f7f79cd3-3e0f-4c50-874a-160979e547af" providerId="ADAL" clId="{BAB33018-ED89-43FD-A27C-493AF1DA307C}" dt="2021-10-25T02:23:04.816" v="77" actId="478"/>
          <ac:spMkLst>
            <pc:docMk/>
            <pc:sldMk cId="2077455468" sldId="3105"/>
            <ac:spMk id="30" creationId="{C2B7D6E1-97FF-4D8B-B3EA-9FDD95D2921D}"/>
          </ac:spMkLst>
        </pc:spChg>
        <pc:spChg chg="add del mod">
          <ac:chgData name="Andrea Ticozzi" userId="f7f79cd3-3e0f-4c50-874a-160979e547af" providerId="ADAL" clId="{BAB33018-ED89-43FD-A27C-493AF1DA307C}" dt="2021-10-25T04:33:23.340" v="3409" actId="20577"/>
          <ac:spMkLst>
            <pc:docMk/>
            <pc:sldMk cId="2077455468" sldId="3105"/>
            <ac:spMk id="31" creationId="{8A5BE064-7D2C-4203-BD30-8F3FBB0C5BE4}"/>
          </ac:spMkLst>
        </pc:spChg>
        <pc:picChg chg="mod">
          <ac:chgData name="Andrea Ticozzi" userId="f7f79cd3-3e0f-4c50-874a-160979e547af" providerId="ADAL" clId="{BAB33018-ED89-43FD-A27C-493AF1DA307C}" dt="2021-10-25T02:23:04.523" v="76" actId="1076"/>
          <ac:picMkLst>
            <pc:docMk/>
            <pc:sldMk cId="2077455468" sldId="3105"/>
            <ac:picMk id="5" creationId="{DA01632C-0070-4BDD-A06E-5B78C00ED07E}"/>
          </ac:picMkLst>
        </pc:picChg>
      </pc:sldChg>
      <pc:sldChg chg="addSp delSp modSp mod">
        <pc:chgData name="Andrea Ticozzi" userId="f7f79cd3-3e0f-4c50-874a-160979e547af" providerId="ADAL" clId="{BAB33018-ED89-43FD-A27C-493AF1DA307C}" dt="2021-10-25T04:33:36.531" v="3416" actId="20577"/>
        <pc:sldMkLst>
          <pc:docMk/>
          <pc:sldMk cId="3005550214" sldId="3106"/>
        </pc:sldMkLst>
        <pc:spChg chg="mod">
          <ac:chgData name="Andrea Ticozzi" userId="f7f79cd3-3e0f-4c50-874a-160979e547af" providerId="ADAL" clId="{BAB33018-ED89-43FD-A27C-493AF1DA307C}" dt="2021-10-25T02:43:38.431" v="811"/>
          <ac:spMkLst>
            <pc:docMk/>
            <pc:sldMk cId="3005550214" sldId="3106"/>
            <ac:spMk id="2" creationId="{7B34386E-CA93-497B-87DE-E30FF338DE75}"/>
          </ac:spMkLst>
        </pc:spChg>
        <pc:spChg chg="mod">
          <ac:chgData name="Andrea Ticozzi" userId="f7f79cd3-3e0f-4c50-874a-160979e547af" providerId="ADAL" clId="{BAB33018-ED89-43FD-A27C-493AF1DA307C}" dt="2021-10-25T02:27:03.346" v="246" actId="14100"/>
          <ac:spMkLst>
            <pc:docMk/>
            <pc:sldMk cId="3005550214" sldId="3106"/>
            <ac:spMk id="8" creationId="{506B50B4-6172-4391-8D33-F8ED1399D41F}"/>
          </ac:spMkLst>
        </pc:spChg>
        <pc:spChg chg="del">
          <ac:chgData name="Andrea Ticozzi" userId="f7f79cd3-3e0f-4c50-874a-160979e547af" providerId="ADAL" clId="{BAB33018-ED89-43FD-A27C-493AF1DA307C}" dt="2021-10-25T02:27:22.127" v="254" actId="478"/>
          <ac:spMkLst>
            <pc:docMk/>
            <pc:sldMk cId="3005550214" sldId="3106"/>
            <ac:spMk id="10" creationId="{8E9AA2CA-5573-4811-B29E-DC94E2CB58D9}"/>
          </ac:spMkLst>
        </pc:spChg>
        <pc:spChg chg="del mod">
          <ac:chgData name="Andrea Ticozzi" userId="f7f79cd3-3e0f-4c50-874a-160979e547af" providerId="ADAL" clId="{BAB33018-ED89-43FD-A27C-493AF1DA307C}" dt="2021-10-25T02:27:24.073" v="255" actId="478"/>
          <ac:spMkLst>
            <pc:docMk/>
            <pc:sldMk cId="3005550214" sldId="3106"/>
            <ac:spMk id="11" creationId="{143144D2-C4B4-4418-886C-D5CBF1E37F23}"/>
          </ac:spMkLst>
        </pc:spChg>
        <pc:spChg chg="add mod">
          <ac:chgData name="Andrea Ticozzi" userId="f7f79cd3-3e0f-4c50-874a-160979e547af" providerId="ADAL" clId="{BAB33018-ED89-43FD-A27C-493AF1DA307C}" dt="2021-10-25T04:33:36.531" v="3416" actId="20577"/>
          <ac:spMkLst>
            <pc:docMk/>
            <pc:sldMk cId="3005550214" sldId="3106"/>
            <ac:spMk id="16" creationId="{D7942316-8AFC-4009-B2E4-AFEB0191907C}"/>
          </ac:spMkLst>
        </pc:spChg>
        <pc:spChg chg="add mod ord">
          <ac:chgData name="Andrea Ticozzi" userId="f7f79cd3-3e0f-4c50-874a-160979e547af" providerId="ADAL" clId="{BAB33018-ED89-43FD-A27C-493AF1DA307C}" dt="2021-10-25T02:27:38.630" v="259" actId="167"/>
          <ac:spMkLst>
            <pc:docMk/>
            <pc:sldMk cId="3005550214" sldId="3106"/>
            <ac:spMk id="17" creationId="{9F4955A7-81C8-4E86-9DFA-97F6AF302598}"/>
          </ac:spMkLst>
        </pc:spChg>
        <pc:spChg chg="add mod">
          <ac:chgData name="Andrea Ticozzi" userId="f7f79cd3-3e0f-4c50-874a-160979e547af" providerId="ADAL" clId="{BAB33018-ED89-43FD-A27C-493AF1DA307C}" dt="2021-10-25T02:43:06.355" v="792" actId="207"/>
          <ac:spMkLst>
            <pc:docMk/>
            <pc:sldMk cId="3005550214" sldId="3106"/>
            <ac:spMk id="18" creationId="{C35354A2-899D-4FA5-80A3-5B01AE84C183}"/>
          </ac:spMkLst>
        </pc:spChg>
        <pc:spChg chg="add mod">
          <ac:chgData name="Andrea Ticozzi" userId="f7f79cd3-3e0f-4c50-874a-160979e547af" providerId="ADAL" clId="{BAB33018-ED89-43FD-A27C-493AF1DA307C}" dt="2021-10-25T02:42:09.084" v="778" actId="1076"/>
          <ac:spMkLst>
            <pc:docMk/>
            <pc:sldMk cId="3005550214" sldId="3106"/>
            <ac:spMk id="20" creationId="{8FC5D243-4671-4147-9283-0DF4A66A5DCD}"/>
          </ac:spMkLst>
        </pc:spChg>
        <pc:spChg chg="add del mod">
          <ac:chgData name="Andrea Ticozzi" userId="f7f79cd3-3e0f-4c50-874a-160979e547af" providerId="ADAL" clId="{BAB33018-ED89-43FD-A27C-493AF1DA307C}" dt="2021-10-25T02:43:14.873" v="794" actId="478"/>
          <ac:spMkLst>
            <pc:docMk/>
            <pc:sldMk cId="3005550214" sldId="3106"/>
            <ac:spMk id="21" creationId="{A00EE381-399A-40DC-8487-68AC903F8436}"/>
          </ac:spMkLst>
        </pc:spChg>
        <pc:spChg chg="add del mod">
          <ac:chgData name="Andrea Ticozzi" userId="f7f79cd3-3e0f-4c50-874a-160979e547af" providerId="ADAL" clId="{BAB33018-ED89-43FD-A27C-493AF1DA307C}" dt="2021-10-25T02:42:26.500" v="785" actId="478"/>
          <ac:spMkLst>
            <pc:docMk/>
            <pc:sldMk cId="3005550214" sldId="3106"/>
            <ac:spMk id="22" creationId="{282CD2ED-68C5-4FCD-928A-C0D57ECB15F7}"/>
          </ac:spMkLst>
        </pc:spChg>
        <pc:spChg chg="add del mod">
          <ac:chgData name="Andrea Ticozzi" userId="f7f79cd3-3e0f-4c50-874a-160979e547af" providerId="ADAL" clId="{BAB33018-ED89-43FD-A27C-493AF1DA307C}" dt="2021-10-25T02:42:25.859" v="784" actId="478"/>
          <ac:spMkLst>
            <pc:docMk/>
            <pc:sldMk cId="3005550214" sldId="3106"/>
            <ac:spMk id="23" creationId="{A9AAE5B1-BBAB-4CB1-B87D-7DF441B35C4B}"/>
          </ac:spMkLst>
        </pc:spChg>
        <pc:spChg chg="add mod">
          <ac:chgData name="Andrea Ticozzi" userId="f7f79cd3-3e0f-4c50-874a-160979e547af" providerId="ADAL" clId="{BAB33018-ED89-43FD-A27C-493AF1DA307C}" dt="2021-10-25T02:42:11.776" v="779" actId="1076"/>
          <ac:spMkLst>
            <pc:docMk/>
            <pc:sldMk cId="3005550214" sldId="3106"/>
            <ac:spMk id="24" creationId="{D8D67DEC-620D-435D-8984-D428952FCB36}"/>
          </ac:spMkLst>
        </pc:spChg>
        <pc:spChg chg="add mod">
          <ac:chgData name="Andrea Ticozzi" userId="f7f79cd3-3e0f-4c50-874a-160979e547af" providerId="ADAL" clId="{BAB33018-ED89-43FD-A27C-493AF1DA307C}" dt="2021-10-25T02:42:14.835" v="780" actId="1076"/>
          <ac:spMkLst>
            <pc:docMk/>
            <pc:sldMk cId="3005550214" sldId="3106"/>
            <ac:spMk id="25" creationId="{7D3AA790-D8B3-4A3F-8322-2C3E91DDA612}"/>
          </ac:spMkLst>
        </pc:spChg>
        <pc:spChg chg="add mod">
          <ac:chgData name="Andrea Ticozzi" userId="f7f79cd3-3e0f-4c50-874a-160979e547af" providerId="ADAL" clId="{BAB33018-ED89-43FD-A27C-493AF1DA307C}" dt="2021-10-25T02:43:10.135" v="793" actId="1076"/>
          <ac:spMkLst>
            <pc:docMk/>
            <pc:sldMk cId="3005550214" sldId="3106"/>
            <ac:spMk id="26" creationId="{B1099465-92C4-4BC5-914C-3944FD1ACD30}"/>
          </ac:spMkLst>
        </pc:spChg>
        <pc:spChg chg="mod">
          <ac:chgData name="Andrea Ticozzi" userId="f7f79cd3-3e0f-4c50-874a-160979e547af" providerId="ADAL" clId="{BAB33018-ED89-43FD-A27C-493AF1DA307C}" dt="2021-10-25T02:26:58.066" v="245" actId="206"/>
          <ac:spMkLst>
            <pc:docMk/>
            <pc:sldMk cId="3005550214" sldId="3106"/>
            <ac:spMk id="28" creationId="{2802F648-6E10-4035-A906-ECB1510B6AC0}"/>
          </ac:spMkLst>
        </pc:spChg>
        <pc:grpChg chg="mod">
          <ac:chgData name="Andrea Ticozzi" userId="f7f79cd3-3e0f-4c50-874a-160979e547af" providerId="ADAL" clId="{BAB33018-ED89-43FD-A27C-493AF1DA307C}" dt="2021-10-25T02:26:58.066" v="245" actId="206"/>
          <ac:grpSpMkLst>
            <pc:docMk/>
            <pc:sldMk cId="3005550214" sldId="3106"/>
            <ac:grpSpMk id="29" creationId="{A13C074D-578D-41F3-AE45-E5C25F2F42EF}"/>
          </ac:grpSpMkLst>
        </pc:grpChg>
        <pc:picChg chg="mod">
          <ac:chgData name="Andrea Ticozzi" userId="f7f79cd3-3e0f-4c50-874a-160979e547af" providerId="ADAL" clId="{BAB33018-ED89-43FD-A27C-493AF1DA307C}" dt="2021-10-25T02:26:58.066" v="245" actId="206"/>
          <ac:picMkLst>
            <pc:docMk/>
            <pc:sldMk cId="3005550214" sldId="3106"/>
            <ac:picMk id="5" creationId="{DA01632C-0070-4BDD-A06E-5B78C00ED07E}"/>
          </ac:picMkLst>
        </pc:picChg>
        <pc:picChg chg="add mod">
          <ac:chgData name="Andrea Ticozzi" userId="f7f79cd3-3e0f-4c50-874a-160979e547af" providerId="ADAL" clId="{BAB33018-ED89-43FD-A27C-493AF1DA307C}" dt="2021-10-25T02:42:03.235" v="776" actId="14100"/>
          <ac:picMkLst>
            <pc:docMk/>
            <pc:sldMk cId="3005550214" sldId="3106"/>
            <ac:picMk id="19" creationId="{1C71EE15-C90D-4304-B71B-9DC5D91911EC}"/>
          </ac:picMkLst>
        </pc:picChg>
        <pc:cxnChg chg="del mod">
          <ac:chgData name="Andrea Ticozzi" userId="f7f79cd3-3e0f-4c50-874a-160979e547af" providerId="ADAL" clId="{BAB33018-ED89-43FD-A27C-493AF1DA307C}" dt="2021-10-25T02:40:07.914" v="740" actId="478"/>
          <ac:cxnSpMkLst>
            <pc:docMk/>
            <pc:sldMk cId="3005550214" sldId="3106"/>
            <ac:cxnSpMk id="12" creationId="{48AB6015-1A94-4D8A-8C03-C95880F9205E}"/>
          </ac:cxnSpMkLst>
        </pc:cxnChg>
        <pc:cxnChg chg="del mod">
          <ac:chgData name="Andrea Ticozzi" userId="f7f79cd3-3e0f-4c50-874a-160979e547af" providerId="ADAL" clId="{BAB33018-ED89-43FD-A27C-493AF1DA307C}" dt="2021-10-25T02:27:06.565" v="248" actId="478"/>
          <ac:cxnSpMkLst>
            <pc:docMk/>
            <pc:sldMk cId="3005550214" sldId="3106"/>
            <ac:cxnSpMk id="13" creationId="{97D08793-121F-4879-A022-CE4C2F67D5BB}"/>
          </ac:cxnSpMkLst>
        </pc:cxnChg>
        <pc:cxnChg chg="del mod">
          <ac:chgData name="Andrea Ticozzi" userId="f7f79cd3-3e0f-4c50-874a-160979e547af" providerId="ADAL" clId="{BAB33018-ED89-43FD-A27C-493AF1DA307C}" dt="2021-10-25T02:27:04.938" v="247" actId="478"/>
          <ac:cxnSpMkLst>
            <pc:docMk/>
            <pc:sldMk cId="3005550214" sldId="3106"/>
            <ac:cxnSpMk id="15" creationId="{65CB9653-AE1D-4318-A791-186DBAAB62AF}"/>
          </ac:cxnSpMkLst>
        </pc:cxnChg>
      </pc:sldChg>
      <pc:sldChg chg="del">
        <pc:chgData name="Andrea Ticozzi" userId="f7f79cd3-3e0f-4c50-874a-160979e547af" providerId="ADAL" clId="{BAB33018-ED89-43FD-A27C-493AF1DA307C}" dt="2021-10-25T02:37:08.053" v="660" actId="47"/>
        <pc:sldMkLst>
          <pc:docMk/>
          <pc:sldMk cId="1579621684" sldId="3107"/>
        </pc:sldMkLst>
      </pc:sldChg>
      <pc:sldChg chg="del">
        <pc:chgData name="Andrea Ticozzi" userId="f7f79cd3-3e0f-4c50-874a-160979e547af" providerId="ADAL" clId="{BAB33018-ED89-43FD-A27C-493AF1DA307C}" dt="2021-10-25T02:37:08.053" v="660" actId="47"/>
        <pc:sldMkLst>
          <pc:docMk/>
          <pc:sldMk cId="237693340" sldId="3109"/>
        </pc:sldMkLst>
      </pc:sldChg>
      <pc:sldChg chg="del">
        <pc:chgData name="Andrea Ticozzi" userId="f7f79cd3-3e0f-4c50-874a-160979e547af" providerId="ADAL" clId="{BAB33018-ED89-43FD-A27C-493AF1DA307C}" dt="2021-10-25T02:37:08.053" v="660" actId="47"/>
        <pc:sldMkLst>
          <pc:docMk/>
          <pc:sldMk cId="3674941321" sldId="3111"/>
        </pc:sldMkLst>
      </pc:sldChg>
      <pc:sldChg chg="del">
        <pc:chgData name="Andrea Ticozzi" userId="f7f79cd3-3e0f-4c50-874a-160979e547af" providerId="ADAL" clId="{BAB33018-ED89-43FD-A27C-493AF1DA307C}" dt="2021-10-25T02:37:08.053" v="660" actId="47"/>
        <pc:sldMkLst>
          <pc:docMk/>
          <pc:sldMk cId="3587646278" sldId="3113"/>
        </pc:sldMkLst>
      </pc:sldChg>
      <pc:sldChg chg="del">
        <pc:chgData name="Andrea Ticozzi" userId="f7f79cd3-3e0f-4c50-874a-160979e547af" providerId="ADAL" clId="{BAB33018-ED89-43FD-A27C-493AF1DA307C}" dt="2021-10-25T02:37:08.053" v="660" actId="47"/>
        <pc:sldMkLst>
          <pc:docMk/>
          <pc:sldMk cId="3038174016" sldId="3116"/>
        </pc:sldMkLst>
      </pc:sldChg>
      <pc:sldChg chg="del">
        <pc:chgData name="Andrea Ticozzi" userId="f7f79cd3-3e0f-4c50-874a-160979e547af" providerId="ADAL" clId="{BAB33018-ED89-43FD-A27C-493AF1DA307C}" dt="2021-10-25T02:37:08.053" v="660" actId="47"/>
        <pc:sldMkLst>
          <pc:docMk/>
          <pc:sldMk cId="179677849" sldId="3117"/>
        </pc:sldMkLst>
      </pc:sldChg>
      <pc:sldChg chg="del">
        <pc:chgData name="Andrea Ticozzi" userId="f7f79cd3-3e0f-4c50-874a-160979e547af" providerId="ADAL" clId="{BAB33018-ED89-43FD-A27C-493AF1DA307C}" dt="2021-10-25T02:37:08.053" v="660" actId="47"/>
        <pc:sldMkLst>
          <pc:docMk/>
          <pc:sldMk cId="903433805" sldId="3118"/>
        </pc:sldMkLst>
      </pc:sldChg>
      <pc:sldChg chg="del">
        <pc:chgData name="Andrea Ticozzi" userId="f7f79cd3-3e0f-4c50-874a-160979e547af" providerId="ADAL" clId="{BAB33018-ED89-43FD-A27C-493AF1DA307C}" dt="2021-10-25T02:37:08.053" v="660" actId="47"/>
        <pc:sldMkLst>
          <pc:docMk/>
          <pc:sldMk cId="251298289" sldId="3119"/>
        </pc:sldMkLst>
      </pc:sldChg>
      <pc:sldChg chg="del">
        <pc:chgData name="Andrea Ticozzi" userId="f7f79cd3-3e0f-4c50-874a-160979e547af" providerId="ADAL" clId="{BAB33018-ED89-43FD-A27C-493AF1DA307C}" dt="2021-10-25T02:37:08.053" v="660" actId="47"/>
        <pc:sldMkLst>
          <pc:docMk/>
          <pc:sldMk cId="4274098224" sldId="3120"/>
        </pc:sldMkLst>
      </pc:sldChg>
      <pc:sldChg chg="delSp modSp add mod">
        <pc:chgData name="Andrea Ticozzi" userId="f7f79cd3-3e0f-4c50-874a-160979e547af" providerId="ADAL" clId="{BAB33018-ED89-43FD-A27C-493AF1DA307C}" dt="2021-10-25T04:33:57.684" v="3438" actId="20577"/>
        <pc:sldMkLst>
          <pc:docMk/>
          <pc:sldMk cId="3460657254" sldId="3121"/>
        </pc:sldMkLst>
        <pc:spChg chg="mod">
          <ac:chgData name="Andrea Ticozzi" userId="f7f79cd3-3e0f-4c50-874a-160979e547af" providerId="ADAL" clId="{BAB33018-ED89-43FD-A27C-493AF1DA307C}" dt="2021-10-25T02:43:40.032" v="812"/>
          <ac:spMkLst>
            <pc:docMk/>
            <pc:sldMk cId="3460657254" sldId="3121"/>
            <ac:spMk id="2" creationId="{7B34386E-CA93-497B-87DE-E30FF338DE75}"/>
          </ac:spMkLst>
        </pc:spChg>
        <pc:spChg chg="mod">
          <ac:chgData name="Andrea Ticozzi" userId="f7f79cd3-3e0f-4c50-874a-160979e547af" providerId="ADAL" clId="{BAB33018-ED89-43FD-A27C-493AF1DA307C}" dt="2021-10-25T02:34:53.265" v="542" actId="14100"/>
          <ac:spMkLst>
            <pc:docMk/>
            <pc:sldMk cId="3460657254" sldId="3121"/>
            <ac:spMk id="8" creationId="{506B50B4-6172-4391-8D33-F8ED1399D41F}"/>
          </ac:spMkLst>
        </pc:spChg>
        <pc:spChg chg="mod">
          <ac:chgData name="Andrea Ticozzi" userId="f7f79cd3-3e0f-4c50-874a-160979e547af" providerId="ADAL" clId="{BAB33018-ED89-43FD-A27C-493AF1DA307C}" dt="2021-10-25T04:33:57.684" v="3438" actId="20577"/>
          <ac:spMkLst>
            <pc:docMk/>
            <pc:sldMk cId="3460657254" sldId="3121"/>
            <ac:spMk id="16" creationId="{D7942316-8AFC-4009-B2E4-AFEB0191907C}"/>
          </ac:spMkLst>
        </pc:spChg>
        <pc:spChg chg="mod">
          <ac:chgData name="Andrea Ticozzi" userId="f7f79cd3-3e0f-4c50-874a-160979e547af" providerId="ADAL" clId="{BAB33018-ED89-43FD-A27C-493AF1DA307C}" dt="2021-10-25T02:34:44.177" v="541" actId="206"/>
          <ac:spMkLst>
            <pc:docMk/>
            <pc:sldMk cId="3460657254" sldId="3121"/>
            <ac:spMk id="28" creationId="{2802F648-6E10-4035-A906-ECB1510B6AC0}"/>
          </ac:spMkLst>
        </pc:spChg>
        <pc:grpChg chg="mod">
          <ac:chgData name="Andrea Ticozzi" userId="f7f79cd3-3e0f-4c50-874a-160979e547af" providerId="ADAL" clId="{BAB33018-ED89-43FD-A27C-493AF1DA307C}" dt="2021-10-25T02:34:44.177" v="541" actId="206"/>
          <ac:grpSpMkLst>
            <pc:docMk/>
            <pc:sldMk cId="3460657254" sldId="3121"/>
            <ac:grpSpMk id="29" creationId="{A13C074D-578D-41F3-AE45-E5C25F2F42EF}"/>
          </ac:grpSpMkLst>
        </pc:grpChg>
        <pc:picChg chg="mod">
          <ac:chgData name="Andrea Ticozzi" userId="f7f79cd3-3e0f-4c50-874a-160979e547af" providerId="ADAL" clId="{BAB33018-ED89-43FD-A27C-493AF1DA307C}" dt="2021-10-25T02:34:44.177" v="541" actId="206"/>
          <ac:picMkLst>
            <pc:docMk/>
            <pc:sldMk cId="3460657254" sldId="3121"/>
            <ac:picMk id="5" creationId="{DA01632C-0070-4BDD-A06E-5B78C00ED07E}"/>
          </ac:picMkLst>
        </pc:picChg>
        <pc:cxnChg chg="del mod">
          <ac:chgData name="Andrea Ticozzi" userId="f7f79cd3-3e0f-4c50-874a-160979e547af" providerId="ADAL" clId="{BAB33018-ED89-43FD-A27C-493AF1DA307C}" dt="2021-10-25T02:40:10.652" v="741" actId="478"/>
          <ac:cxnSpMkLst>
            <pc:docMk/>
            <pc:sldMk cId="3460657254" sldId="3121"/>
            <ac:cxnSpMk id="12" creationId="{48AB6015-1A94-4D8A-8C03-C95880F9205E}"/>
          </ac:cxnSpMkLst>
        </pc:cxnChg>
      </pc:sldChg>
      <pc:sldChg chg="addSp delSp modSp add mod">
        <pc:chgData name="Andrea Ticozzi" userId="f7f79cd3-3e0f-4c50-874a-160979e547af" providerId="ADAL" clId="{BAB33018-ED89-43FD-A27C-493AF1DA307C}" dt="2021-10-25T04:23:22.793" v="2689" actId="113"/>
        <pc:sldMkLst>
          <pc:docMk/>
          <pc:sldMk cId="4022240828" sldId="3122"/>
        </pc:sldMkLst>
        <pc:spChg chg="mod">
          <ac:chgData name="Andrea Ticozzi" userId="f7f79cd3-3e0f-4c50-874a-160979e547af" providerId="ADAL" clId="{BAB33018-ED89-43FD-A27C-493AF1DA307C}" dt="2021-10-25T03:33:24.706" v="1974" actId="1076"/>
          <ac:spMkLst>
            <pc:docMk/>
            <pc:sldMk cId="4022240828" sldId="3122"/>
            <ac:spMk id="2" creationId="{7B34386E-CA93-497B-87DE-E30FF338DE75}"/>
          </ac:spMkLst>
        </pc:spChg>
        <pc:spChg chg="add mod">
          <ac:chgData name="Andrea Ticozzi" userId="f7f79cd3-3e0f-4c50-874a-160979e547af" providerId="ADAL" clId="{BAB33018-ED89-43FD-A27C-493AF1DA307C}" dt="2021-10-25T02:47:35.070" v="826" actId="14100"/>
          <ac:spMkLst>
            <pc:docMk/>
            <pc:sldMk cId="4022240828" sldId="3122"/>
            <ac:spMk id="15" creationId="{A653B3F4-C851-4D02-9DA4-F5D91839A06B}"/>
          </ac:spMkLst>
        </pc:spChg>
        <pc:spChg chg="del">
          <ac:chgData name="Andrea Ticozzi" userId="f7f79cd3-3e0f-4c50-874a-160979e547af" providerId="ADAL" clId="{BAB33018-ED89-43FD-A27C-493AF1DA307C}" dt="2021-10-25T02:37:22.690" v="685" actId="478"/>
          <ac:spMkLst>
            <pc:docMk/>
            <pc:sldMk cId="4022240828" sldId="3122"/>
            <ac:spMk id="16" creationId="{D7942316-8AFC-4009-B2E4-AFEB0191907C}"/>
          </ac:spMkLst>
        </pc:spChg>
        <pc:spChg chg="del">
          <ac:chgData name="Andrea Ticozzi" userId="f7f79cd3-3e0f-4c50-874a-160979e547af" providerId="ADAL" clId="{BAB33018-ED89-43FD-A27C-493AF1DA307C}" dt="2021-10-25T02:37:23.325" v="686" actId="478"/>
          <ac:spMkLst>
            <pc:docMk/>
            <pc:sldMk cId="4022240828" sldId="3122"/>
            <ac:spMk id="17" creationId="{9F4955A7-81C8-4E86-9DFA-97F6AF302598}"/>
          </ac:spMkLst>
        </pc:spChg>
        <pc:spChg chg="add del mod">
          <ac:chgData name="Andrea Ticozzi" userId="f7f79cd3-3e0f-4c50-874a-160979e547af" providerId="ADAL" clId="{BAB33018-ED89-43FD-A27C-493AF1DA307C}" dt="2021-10-25T02:47:39.515" v="828"/>
          <ac:spMkLst>
            <pc:docMk/>
            <pc:sldMk cId="4022240828" sldId="3122"/>
            <ac:spMk id="18" creationId="{762F0860-B876-4A57-AE62-7E7A2C9077FB}"/>
          </ac:spMkLst>
        </pc:spChg>
        <pc:spChg chg="add mod">
          <ac:chgData name="Andrea Ticozzi" userId="f7f79cd3-3e0f-4c50-874a-160979e547af" providerId="ADAL" clId="{BAB33018-ED89-43FD-A27C-493AF1DA307C}" dt="2021-10-25T04:23:22.793" v="2689" actId="113"/>
          <ac:spMkLst>
            <pc:docMk/>
            <pc:sldMk cId="4022240828" sldId="3122"/>
            <ac:spMk id="19" creationId="{1BAFB81B-2E33-4399-99E2-E207B2B3090F}"/>
          </ac:spMkLst>
        </pc:spChg>
        <pc:spChg chg="add mod">
          <ac:chgData name="Andrea Ticozzi" userId="f7f79cd3-3e0f-4c50-874a-160979e547af" providerId="ADAL" clId="{BAB33018-ED89-43FD-A27C-493AF1DA307C}" dt="2021-10-25T03:33:17.958" v="1966" actId="1076"/>
          <ac:spMkLst>
            <pc:docMk/>
            <pc:sldMk cId="4022240828" sldId="3122"/>
            <ac:spMk id="22" creationId="{68C53BB7-6DF4-4E05-8EAD-120B589A9442}"/>
          </ac:spMkLst>
        </pc:spChg>
        <pc:spChg chg="add mod">
          <ac:chgData name="Andrea Ticozzi" userId="f7f79cd3-3e0f-4c50-874a-160979e547af" providerId="ADAL" clId="{BAB33018-ED89-43FD-A27C-493AF1DA307C}" dt="2021-10-25T03:33:28.109" v="1975" actId="1076"/>
          <ac:spMkLst>
            <pc:docMk/>
            <pc:sldMk cId="4022240828" sldId="3122"/>
            <ac:spMk id="23" creationId="{2538DC28-8B8A-43DA-9F77-93ED7143906E}"/>
          </ac:spMkLst>
        </pc:spChg>
        <pc:grpChg chg="del">
          <ac:chgData name="Andrea Ticozzi" userId="f7f79cd3-3e0f-4c50-874a-160979e547af" providerId="ADAL" clId="{BAB33018-ED89-43FD-A27C-493AF1DA307C}" dt="2021-10-25T02:37:20.795" v="684" actId="478"/>
          <ac:grpSpMkLst>
            <pc:docMk/>
            <pc:sldMk cId="4022240828" sldId="3122"/>
            <ac:grpSpMk id="29" creationId="{A13C074D-578D-41F3-AE45-E5C25F2F42EF}"/>
          </ac:grpSpMkLst>
        </pc:grpChg>
        <pc:picChg chg="add mod">
          <ac:chgData name="Andrea Ticozzi" userId="f7f79cd3-3e0f-4c50-874a-160979e547af" providerId="ADAL" clId="{BAB33018-ED89-43FD-A27C-493AF1DA307C}" dt="2021-10-25T03:29:52.548" v="1794" actId="14826"/>
          <ac:picMkLst>
            <pc:docMk/>
            <pc:sldMk cId="4022240828" sldId="3122"/>
            <ac:picMk id="9" creationId="{2380B550-27E6-43D7-B534-3B1C3ADCAC49}"/>
          </ac:picMkLst>
        </pc:picChg>
        <pc:cxnChg chg="add mod">
          <ac:chgData name="Andrea Ticozzi" userId="f7f79cd3-3e0f-4c50-874a-160979e547af" providerId="ADAL" clId="{BAB33018-ED89-43FD-A27C-493AF1DA307C}" dt="2021-10-25T03:32:48.742" v="1948" actId="1076"/>
          <ac:cxnSpMkLst>
            <pc:docMk/>
            <pc:sldMk cId="4022240828" sldId="3122"/>
            <ac:cxnSpMk id="11" creationId="{E71C3497-BF17-46EF-9A29-3A36BC2EF483}"/>
          </ac:cxnSpMkLst>
        </pc:cxnChg>
        <pc:cxnChg chg="add mod">
          <ac:chgData name="Andrea Ticozzi" userId="f7f79cd3-3e0f-4c50-874a-160979e547af" providerId="ADAL" clId="{BAB33018-ED89-43FD-A27C-493AF1DA307C}" dt="2021-10-25T03:32:45.964" v="1947" actId="1076"/>
          <ac:cxnSpMkLst>
            <pc:docMk/>
            <pc:sldMk cId="4022240828" sldId="3122"/>
            <ac:cxnSpMk id="20" creationId="{37700544-09D2-43B9-93D8-8E7D3AC5959A}"/>
          </ac:cxnSpMkLst>
        </pc:cxnChg>
      </pc:sldChg>
      <pc:sldChg chg="addSp delSp modSp add mod">
        <pc:chgData name="Andrea Ticozzi" userId="f7f79cd3-3e0f-4c50-874a-160979e547af" providerId="ADAL" clId="{BAB33018-ED89-43FD-A27C-493AF1DA307C}" dt="2021-10-25T03:14:13.043" v="1380" actId="207"/>
        <pc:sldMkLst>
          <pc:docMk/>
          <pc:sldMk cId="263160936" sldId="3123"/>
        </pc:sldMkLst>
        <pc:spChg chg="mod">
          <ac:chgData name="Andrea Ticozzi" userId="f7f79cd3-3e0f-4c50-874a-160979e547af" providerId="ADAL" clId="{BAB33018-ED89-43FD-A27C-493AF1DA307C}" dt="2021-10-25T03:14:13.043" v="1380" actId="207"/>
          <ac:spMkLst>
            <pc:docMk/>
            <pc:sldMk cId="263160936" sldId="3123"/>
            <ac:spMk id="19" creationId="{1BAFB81B-2E33-4399-99E2-E207B2B3090F}"/>
          </ac:spMkLst>
        </pc:spChg>
        <pc:picChg chg="add del">
          <ac:chgData name="Andrea Ticozzi" userId="f7f79cd3-3e0f-4c50-874a-160979e547af" providerId="ADAL" clId="{BAB33018-ED89-43FD-A27C-493AF1DA307C}" dt="2021-10-25T03:07:28.088" v="1017" actId="21"/>
          <ac:picMkLst>
            <pc:docMk/>
            <pc:sldMk cId="263160936" sldId="3123"/>
            <ac:picMk id="7" creationId="{90E1D014-F0A2-4821-8C2F-C1C629BA6AC7}"/>
          </ac:picMkLst>
        </pc:picChg>
        <pc:picChg chg="del">
          <ac:chgData name="Andrea Ticozzi" userId="f7f79cd3-3e0f-4c50-874a-160979e547af" providerId="ADAL" clId="{BAB33018-ED89-43FD-A27C-493AF1DA307C}" dt="2021-10-25T03:06:58.237" v="1004" actId="478"/>
          <ac:picMkLst>
            <pc:docMk/>
            <pc:sldMk cId="263160936" sldId="3123"/>
            <ac:picMk id="9" creationId="{2380B550-27E6-43D7-B534-3B1C3ADCAC49}"/>
          </ac:picMkLst>
        </pc:picChg>
        <pc:picChg chg="add del mod ord">
          <ac:chgData name="Andrea Ticozzi" userId="f7f79cd3-3e0f-4c50-874a-160979e547af" providerId="ADAL" clId="{BAB33018-ED89-43FD-A27C-493AF1DA307C}" dt="2021-10-25T03:07:36.685" v="1019" actId="167"/>
          <ac:picMkLst>
            <pc:docMk/>
            <pc:sldMk cId="263160936" sldId="3123"/>
            <ac:picMk id="11" creationId="{51B433D4-A7A6-459A-861C-F82B655B8E34}"/>
          </ac:picMkLst>
        </pc:picChg>
        <pc:picChg chg="add del mod">
          <ac:chgData name="Andrea Ticozzi" userId="f7f79cd3-3e0f-4c50-874a-160979e547af" providerId="ADAL" clId="{BAB33018-ED89-43FD-A27C-493AF1DA307C}" dt="2021-10-25T03:07:26.212" v="1016" actId="21"/>
          <ac:picMkLst>
            <pc:docMk/>
            <pc:sldMk cId="263160936" sldId="3123"/>
            <ac:picMk id="12" creationId="{4474C332-5985-4A65-BEF0-65121C406F70}"/>
          </ac:picMkLst>
        </pc:picChg>
      </pc:sldChg>
      <pc:sldChg chg="modSp add mod">
        <pc:chgData name="Andrea Ticozzi" userId="f7f79cd3-3e0f-4c50-874a-160979e547af" providerId="ADAL" clId="{BAB33018-ED89-43FD-A27C-493AF1DA307C}" dt="2021-10-25T03:33:36.131" v="1980" actId="20577"/>
        <pc:sldMkLst>
          <pc:docMk/>
          <pc:sldMk cId="172277879" sldId="3124"/>
        </pc:sldMkLst>
        <pc:spChg chg="mod">
          <ac:chgData name="Andrea Ticozzi" userId="f7f79cd3-3e0f-4c50-874a-160979e547af" providerId="ADAL" clId="{BAB33018-ED89-43FD-A27C-493AF1DA307C}" dt="2021-10-25T03:33:36.131" v="1980" actId="20577"/>
          <ac:spMkLst>
            <pc:docMk/>
            <pc:sldMk cId="172277879" sldId="3124"/>
            <ac:spMk id="19" creationId="{1BAFB81B-2E33-4399-99E2-E207B2B3090F}"/>
          </ac:spMkLst>
        </pc:spChg>
        <pc:picChg chg="mod">
          <ac:chgData name="Andrea Ticozzi" userId="f7f79cd3-3e0f-4c50-874a-160979e547af" providerId="ADAL" clId="{BAB33018-ED89-43FD-A27C-493AF1DA307C}" dt="2021-10-25T03:19:28.617" v="1382" actId="14826"/>
          <ac:picMkLst>
            <pc:docMk/>
            <pc:sldMk cId="172277879" sldId="3124"/>
            <ac:picMk id="11" creationId="{51B433D4-A7A6-459A-861C-F82B655B8E34}"/>
          </ac:picMkLst>
        </pc:picChg>
      </pc:sldChg>
      <pc:sldChg chg="add del">
        <pc:chgData name="Andrea Ticozzi" userId="f7f79cd3-3e0f-4c50-874a-160979e547af" providerId="ADAL" clId="{BAB33018-ED89-43FD-A27C-493AF1DA307C}" dt="2021-10-25T03:07:03.979" v="1006"/>
        <pc:sldMkLst>
          <pc:docMk/>
          <pc:sldMk cId="1305588645" sldId="3124"/>
        </pc:sldMkLst>
      </pc:sldChg>
      <pc:sldChg chg="add del">
        <pc:chgData name="Andrea Ticozzi" userId="f7f79cd3-3e0f-4c50-874a-160979e547af" providerId="ADAL" clId="{BAB33018-ED89-43FD-A27C-493AF1DA307C}" dt="2021-10-25T03:13:45.891" v="1303" actId="47"/>
        <pc:sldMkLst>
          <pc:docMk/>
          <pc:sldMk cId="1949647944" sldId="3124"/>
        </pc:sldMkLst>
      </pc:sldChg>
      <pc:sldChg chg="addSp modSp add mod">
        <pc:chgData name="Andrea Ticozzi" userId="f7f79cd3-3e0f-4c50-874a-160979e547af" providerId="ADAL" clId="{BAB33018-ED89-43FD-A27C-493AF1DA307C}" dt="2021-10-25T04:35:26.448" v="3482" actId="1076"/>
        <pc:sldMkLst>
          <pc:docMk/>
          <pc:sldMk cId="850086777" sldId="3125"/>
        </pc:sldMkLst>
        <pc:spChg chg="mod">
          <ac:chgData name="Andrea Ticozzi" userId="f7f79cd3-3e0f-4c50-874a-160979e547af" providerId="ADAL" clId="{BAB33018-ED89-43FD-A27C-493AF1DA307C}" dt="2021-10-25T04:34:09.236" v="3439" actId="6549"/>
          <ac:spMkLst>
            <pc:docMk/>
            <pc:sldMk cId="850086777" sldId="3125"/>
            <ac:spMk id="2" creationId="{7B34386E-CA93-497B-87DE-E30FF338DE75}"/>
          </ac:spMkLst>
        </pc:spChg>
        <pc:spChg chg="add mod">
          <ac:chgData name="Andrea Ticozzi" userId="f7f79cd3-3e0f-4c50-874a-160979e547af" providerId="ADAL" clId="{BAB33018-ED89-43FD-A27C-493AF1DA307C}" dt="2021-10-25T04:14:08.029" v="2220" actId="1035"/>
          <ac:spMkLst>
            <pc:docMk/>
            <pc:sldMk cId="850086777" sldId="3125"/>
            <ac:spMk id="10" creationId="{D09888BF-E6FB-4AB4-B660-7DFD675481DA}"/>
          </ac:spMkLst>
        </pc:spChg>
        <pc:spChg chg="add mod">
          <ac:chgData name="Andrea Ticozzi" userId="f7f79cd3-3e0f-4c50-874a-160979e547af" providerId="ADAL" clId="{BAB33018-ED89-43FD-A27C-493AF1DA307C}" dt="2021-10-25T04:35:26.448" v="3482" actId="1076"/>
          <ac:spMkLst>
            <pc:docMk/>
            <pc:sldMk cId="850086777" sldId="3125"/>
            <ac:spMk id="17" creationId="{A5D78DD3-A337-4174-8E19-2D0C1D03B9A0}"/>
          </ac:spMkLst>
        </pc:spChg>
        <pc:spChg chg="add mod">
          <ac:chgData name="Andrea Ticozzi" userId="f7f79cd3-3e0f-4c50-874a-160979e547af" providerId="ADAL" clId="{BAB33018-ED89-43FD-A27C-493AF1DA307C}" dt="2021-10-25T04:35:17.558" v="3481" actId="1076"/>
          <ac:spMkLst>
            <pc:docMk/>
            <pc:sldMk cId="850086777" sldId="3125"/>
            <ac:spMk id="18" creationId="{E58F38FC-DDA9-4A3C-9C39-A36C17581BE6}"/>
          </ac:spMkLst>
        </pc:spChg>
        <pc:spChg chg="mod">
          <ac:chgData name="Andrea Ticozzi" userId="f7f79cd3-3e0f-4c50-874a-160979e547af" providerId="ADAL" clId="{BAB33018-ED89-43FD-A27C-493AF1DA307C}" dt="2021-10-25T04:34:19.911" v="3453" actId="20577"/>
          <ac:spMkLst>
            <pc:docMk/>
            <pc:sldMk cId="850086777" sldId="3125"/>
            <ac:spMk id="19" creationId="{1BAFB81B-2E33-4399-99E2-E207B2B3090F}"/>
          </ac:spMkLst>
        </pc:spChg>
        <pc:picChg chg="mod">
          <ac:chgData name="Andrea Ticozzi" userId="f7f79cd3-3e0f-4c50-874a-160979e547af" providerId="ADAL" clId="{BAB33018-ED89-43FD-A27C-493AF1DA307C}" dt="2021-10-25T04:13:33.843" v="2213" actId="1076"/>
          <ac:picMkLst>
            <pc:docMk/>
            <pc:sldMk cId="850086777" sldId="3125"/>
            <ac:picMk id="11" creationId="{51B433D4-A7A6-459A-861C-F82B655B8E34}"/>
          </ac:picMkLst>
        </pc:picChg>
        <pc:cxnChg chg="add mod">
          <ac:chgData name="Andrea Ticozzi" userId="f7f79cd3-3e0f-4c50-874a-160979e547af" providerId="ADAL" clId="{BAB33018-ED89-43FD-A27C-493AF1DA307C}" dt="2021-10-25T04:13:57.738" v="2216" actId="14100"/>
          <ac:cxnSpMkLst>
            <pc:docMk/>
            <pc:sldMk cId="850086777" sldId="3125"/>
            <ac:cxnSpMk id="9" creationId="{5A80D6D7-56DC-4428-A1FE-CE3B0AE4503C}"/>
          </ac:cxnSpMkLst>
        </pc:cxnChg>
        <pc:cxnChg chg="add mod">
          <ac:chgData name="Andrea Ticozzi" userId="f7f79cd3-3e0f-4c50-874a-160979e547af" providerId="ADAL" clId="{BAB33018-ED89-43FD-A27C-493AF1DA307C}" dt="2021-10-25T04:34:40.441" v="3457" actId="1038"/>
          <ac:cxnSpMkLst>
            <pc:docMk/>
            <pc:sldMk cId="850086777" sldId="3125"/>
            <ac:cxnSpMk id="13" creationId="{9E32EC4B-A670-4041-A70B-77399AE34958}"/>
          </ac:cxnSpMkLst>
        </pc:cxnChg>
        <pc:cxnChg chg="add mod">
          <ac:chgData name="Andrea Ticozzi" userId="f7f79cd3-3e0f-4c50-874a-160979e547af" providerId="ADAL" clId="{BAB33018-ED89-43FD-A27C-493AF1DA307C}" dt="2021-10-25T04:34:47.469" v="3460" actId="1076"/>
          <ac:cxnSpMkLst>
            <pc:docMk/>
            <pc:sldMk cId="850086777" sldId="3125"/>
            <ac:cxnSpMk id="16" creationId="{4EC43D88-F909-444F-81A5-2EB72C6956CC}"/>
          </ac:cxnSpMkLst>
        </pc:cxnChg>
      </pc:sldChg>
      <pc:sldChg chg="modSp add mod">
        <pc:chgData name="Andrea Ticozzi" userId="f7f79cd3-3e0f-4c50-874a-160979e547af" providerId="ADAL" clId="{BAB33018-ED89-43FD-A27C-493AF1DA307C}" dt="2021-10-25T04:31:31.625" v="3351" actId="6549"/>
        <pc:sldMkLst>
          <pc:docMk/>
          <pc:sldMk cId="625148252" sldId="3126"/>
        </pc:sldMkLst>
        <pc:spChg chg="mod">
          <ac:chgData name="Andrea Ticozzi" userId="f7f79cd3-3e0f-4c50-874a-160979e547af" providerId="ADAL" clId="{BAB33018-ED89-43FD-A27C-493AF1DA307C}" dt="2021-10-25T04:14:49.312" v="2250" actId="20577"/>
          <ac:spMkLst>
            <pc:docMk/>
            <pc:sldMk cId="625148252" sldId="3126"/>
            <ac:spMk id="2" creationId="{7B34386E-CA93-497B-87DE-E30FF338DE75}"/>
          </ac:spMkLst>
        </pc:spChg>
        <pc:spChg chg="mod">
          <ac:chgData name="Andrea Ticozzi" userId="f7f79cd3-3e0f-4c50-874a-160979e547af" providerId="ADAL" clId="{BAB33018-ED89-43FD-A27C-493AF1DA307C}" dt="2021-10-25T04:31:31.625" v="3351" actId="6549"/>
          <ac:spMkLst>
            <pc:docMk/>
            <pc:sldMk cId="625148252" sldId="3126"/>
            <ac:spMk id="19" creationId="{1BAFB81B-2E33-4399-99E2-E207B2B3090F}"/>
          </ac:spMkLst>
        </pc:spChg>
        <pc:picChg chg="mod">
          <ac:chgData name="Andrea Ticozzi" userId="f7f79cd3-3e0f-4c50-874a-160979e547af" providerId="ADAL" clId="{BAB33018-ED89-43FD-A27C-493AF1DA307C}" dt="2021-10-25T04:16:37.469" v="2251" actId="14826"/>
          <ac:picMkLst>
            <pc:docMk/>
            <pc:sldMk cId="625148252" sldId="3126"/>
            <ac:picMk id="11" creationId="{51B433D4-A7A6-459A-861C-F82B655B8E34}"/>
          </ac:picMkLst>
        </pc:picChg>
      </pc:sldChg>
      <pc:sldChg chg="addSp delSp modSp add mod">
        <pc:chgData name="Andrea Ticozzi" userId="f7f79cd3-3e0f-4c50-874a-160979e547af" providerId="ADAL" clId="{BAB33018-ED89-43FD-A27C-493AF1DA307C}" dt="2021-10-25T04:31:06.933" v="3349" actId="20577"/>
        <pc:sldMkLst>
          <pc:docMk/>
          <pc:sldMk cId="1877359431" sldId="3127"/>
        </pc:sldMkLst>
        <pc:spChg chg="mod">
          <ac:chgData name="Andrea Ticozzi" userId="f7f79cd3-3e0f-4c50-874a-160979e547af" providerId="ADAL" clId="{BAB33018-ED89-43FD-A27C-493AF1DA307C}" dt="2021-10-25T04:23:59.874" v="2701" actId="20577"/>
          <ac:spMkLst>
            <pc:docMk/>
            <pc:sldMk cId="1877359431" sldId="3127"/>
            <ac:spMk id="2" creationId="{7B34386E-CA93-497B-87DE-E30FF338DE75}"/>
          </ac:spMkLst>
        </pc:spChg>
        <pc:spChg chg="add mod">
          <ac:chgData name="Andrea Ticozzi" userId="f7f79cd3-3e0f-4c50-874a-160979e547af" providerId="ADAL" clId="{BAB33018-ED89-43FD-A27C-493AF1DA307C}" dt="2021-10-25T04:31:06.933" v="3349" actId="20577"/>
          <ac:spMkLst>
            <pc:docMk/>
            <pc:sldMk cId="1877359431" sldId="3127"/>
            <ac:spMk id="9" creationId="{433F3CB4-5DCF-4CC6-80E8-CAA6F30F8047}"/>
          </ac:spMkLst>
        </pc:spChg>
        <pc:spChg chg="del">
          <ac:chgData name="Andrea Ticozzi" userId="f7f79cd3-3e0f-4c50-874a-160979e547af" providerId="ADAL" clId="{BAB33018-ED89-43FD-A27C-493AF1DA307C}" dt="2021-10-25T04:24:04.345" v="2703" actId="478"/>
          <ac:spMkLst>
            <pc:docMk/>
            <pc:sldMk cId="1877359431" sldId="3127"/>
            <ac:spMk id="15" creationId="{A653B3F4-C851-4D02-9DA4-F5D91839A06B}"/>
          </ac:spMkLst>
        </pc:spChg>
        <pc:picChg chg="del">
          <ac:chgData name="Andrea Ticozzi" userId="f7f79cd3-3e0f-4c50-874a-160979e547af" providerId="ADAL" clId="{BAB33018-ED89-43FD-A27C-493AF1DA307C}" dt="2021-10-25T04:24:03.516" v="2702" actId="478"/>
          <ac:picMkLst>
            <pc:docMk/>
            <pc:sldMk cId="1877359431" sldId="3127"/>
            <ac:picMk id="11" creationId="{51B433D4-A7A6-459A-861C-F82B655B8E34}"/>
          </ac:picMkLst>
        </pc:picChg>
      </pc:sldChg>
    </pc:docChg>
  </pc:docChgLst>
  <pc:docChgLst>
    <pc:chgData name="Alessandro Colombo" userId="S::10573335@polimi.it::860c7f11-d315-496d-9436-76b9fb52da10" providerId="AD" clId="Web-{BF1FFE1E-21A0-D4F2-3A42-8F40580F21DE}"/>
    <pc:docChg chg="modSld">
      <pc:chgData name="Alessandro Colombo" userId="S::10573335@polimi.it::860c7f11-d315-496d-9436-76b9fb52da10" providerId="AD" clId="Web-{BF1FFE1E-21A0-D4F2-3A42-8F40580F21DE}" dt="2021-12-16T18:28:19.889" v="122" actId="14100"/>
      <pc:docMkLst>
        <pc:docMk/>
      </pc:docMkLst>
      <pc:sldChg chg="modSp">
        <pc:chgData name="Alessandro Colombo" userId="S::10573335@polimi.it::860c7f11-d315-496d-9436-76b9fb52da10" providerId="AD" clId="Web-{BF1FFE1E-21A0-D4F2-3A42-8F40580F21DE}" dt="2021-12-16T17:45:51.435" v="3" actId="1076"/>
        <pc:sldMkLst>
          <pc:docMk/>
          <pc:sldMk cId="671430906" sldId="3111"/>
        </pc:sldMkLst>
        <pc:grpChg chg="mod">
          <ac:chgData name="Alessandro Colombo" userId="S::10573335@polimi.it::860c7f11-d315-496d-9436-76b9fb52da10" providerId="AD" clId="Web-{BF1FFE1E-21A0-D4F2-3A42-8F40580F21DE}" dt="2021-12-16T17:45:51.435" v="3" actId="1076"/>
          <ac:grpSpMkLst>
            <pc:docMk/>
            <pc:sldMk cId="671430906" sldId="3111"/>
            <ac:grpSpMk id="6" creationId="{33E2F0CB-2C33-4752-9FE5-4162C8AC2A2A}"/>
          </ac:grpSpMkLst>
        </pc:grpChg>
      </pc:sldChg>
      <pc:sldChg chg="modSp">
        <pc:chgData name="Alessandro Colombo" userId="S::10573335@polimi.it::860c7f11-d315-496d-9436-76b9fb52da10" providerId="AD" clId="Web-{BF1FFE1E-21A0-D4F2-3A42-8F40580F21DE}" dt="2021-12-16T17:54:10.904" v="38" actId="20577"/>
        <pc:sldMkLst>
          <pc:docMk/>
          <pc:sldMk cId="1717397521" sldId="3114"/>
        </pc:sldMkLst>
        <pc:spChg chg="mod">
          <ac:chgData name="Alessandro Colombo" userId="S::10573335@polimi.it::860c7f11-d315-496d-9436-76b9fb52da10" providerId="AD" clId="Web-{BF1FFE1E-21A0-D4F2-3A42-8F40580F21DE}" dt="2021-12-16T17:54:10.904" v="38" actId="20577"/>
          <ac:spMkLst>
            <pc:docMk/>
            <pc:sldMk cId="1717397521" sldId="3114"/>
            <ac:spMk id="6" creationId="{F013D545-AA80-487C-9B34-99530238B46A}"/>
          </ac:spMkLst>
        </pc:spChg>
      </pc:sldChg>
      <pc:sldChg chg="addSp modSp">
        <pc:chgData name="Alessandro Colombo" userId="S::10573335@polimi.it::860c7f11-d315-496d-9436-76b9fb52da10" providerId="AD" clId="Web-{BF1FFE1E-21A0-D4F2-3A42-8F40580F21DE}" dt="2021-12-16T18:28:19.889" v="122" actId="14100"/>
        <pc:sldMkLst>
          <pc:docMk/>
          <pc:sldMk cId="3304283516" sldId="3119"/>
        </pc:sldMkLst>
        <pc:spChg chg="mod">
          <ac:chgData name="Alessandro Colombo" userId="S::10573335@polimi.it::860c7f11-d315-496d-9436-76b9fb52da10" providerId="AD" clId="Web-{BF1FFE1E-21A0-D4F2-3A42-8F40580F21DE}" dt="2021-12-16T18:28:19.889" v="122" actId="14100"/>
          <ac:spMkLst>
            <pc:docMk/>
            <pc:sldMk cId="3304283516" sldId="3119"/>
            <ac:spMk id="14" creationId="{9135F6B0-B7F5-41D1-84A5-70809BE3FE5C}"/>
          </ac:spMkLst>
        </pc:spChg>
        <pc:graphicFrameChg chg="mod modGraphic">
          <ac:chgData name="Alessandro Colombo" userId="S::10573335@polimi.it::860c7f11-d315-496d-9436-76b9fb52da10" providerId="AD" clId="Web-{BF1FFE1E-21A0-D4F2-3A42-8F40580F21DE}" dt="2021-12-16T18:16:42.477" v="47"/>
          <ac:graphicFrameMkLst>
            <pc:docMk/>
            <pc:sldMk cId="3304283516" sldId="3119"/>
            <ac:graphicFrameMk id="12" creationId="{AD1C1A3C-22D0-4783-892E-D5379E0C9369}"/>
          </ac:graphicFrameMkLst>
        </pc:graphicFrameChg>
        <pc:cxnChg chg="add mod">
          <ac:chgData name="Alessandro Colombo" userId="S::10573335@polimi.it::860c7f11-d315-496d-9436-76b9fb52da10" providerId="AD" clId="Web-{BF1FFE1E-21A0-D4F2-3A42-8F40580F21DE}" dt="2021-12-16T18:16:37.008" v="45" actId="14100"/>
          <ac:cxnSpMkLst>
            <pc:docMk/>
            <pc:sldMk cId="3304283516" sldId="3119"/>
            <ac:cxnSpMk id="15" creationId="{6EB7CFB1-A6C2-48C7-A848-E568D247DDA7}"/>
          </ac:cxnSpMkLst>
        </pc:cxnChg>
      </pc:sldChg>
      <pc:sldChg chg="modSp">
        <pc:chgData name="Alessandro Colombo" userId="S::10573335@polimi.it::860c7f11-d315-496d-9436-76b9fb52da10" providerId="AD" clId="Web-{BF1FFE1E-21A0-D4F2-3A42-8F40580F21DE}" dt="2021-12-16T18:28:04.733" v="105"/>
        <pc:sldMkLst>
          <pc:docMk/>
          <pc:sldMk cId="3760170015" sldId="3121"/>
        </pc:sldMkLst>
        <pc:graphicFrameChg chg="mod modGraphic">
          <ac:chgData name="Alessandro Colombo" userId="S::10573335@polimi.it::860c7f11-d315-496d-9436-76b9fb52da10" providerId="AD" clId="Web-{BF1FFE1E-21A0-D4F2-3A42-8F40580F21DE}" dt="2021-12-16T18:28:04.733" v="105"/>
          <ac:graphicFrameMkLst>
            <pc:docMk/>
            <pc:sldMk cId="3760170015" sldId="3121"/>
            <ac:graphicFrameMk id="8" creationId="{086DFBDC-6CC9-4FD7-B5B9-B346BE34285F}"/>
          </ac:graphicFrameMkLst>
        </pc:graphicFrameChg>
      </pc:sldChg>
      <pc:sldChg chg="modSp">
        <pc:chgData name="Alessandro Colombo" userId="S::10573335@polimi.it::860c7f11-d315-496d-9436-76b9fb52da10" providerId="AD" clId="Web-{BF1FFE1E-21A0-D4F2-3A42-8F40580F21DE}" dt="2021-12-16T18:09:59.684" v="40" actId="20577"/>
        <pc:sldMkLst>
          <pc:docMk/>
          <pc:sldMk cId="703268543" sldId="3161"/>
        </pc:sldMkLst>
        <pc:spChg chg="mod">
          <ac:chgData name="Alessandro Colombo" userId="S::10573335@polimi.it::860c7f11-d315-496d-9436-76b9fb52da10" providerId="AD" clId="Web-{BF1FFE1E-21A0-D4F2-3A42-8F40580F21DE}" dt="2021-12-16T18:09:59.684" v="40" actId="20577"/>
          <ac:spMkLst>
            <pc:docMk/>
            <pc:sldMk cId="703268543" sldId="3161"/>
            <ac:spMk id="13" creationId="{CF5F1BA0-311C-4B09-81A5-FAB50C556AF5}"/>
          </ac:spMkLst>
        </pc:spChg>
      </pc:sldChg>
    </pc:docChg>
  </pc:docChgLst>
  <pc:docChgLst>
    <pc:chgData name="Paolo Fusco" userId="9f39d2aa-0ad6-4052-9e80-c3cf1594a263" providerId="ADAL" clId="{2555930D-8011-4B29-B2DE-259B5F28A872}"/>
    <pc:docChg chg="custSel addSld delSld modSld modSection">
      <pc:chgData name="Paolo Fusco" userId="9f39d2aa-0ad6-4052-9e80-c3cf1594a263" providerId="ADAL" clId="{2555930D-8011-4B29-B2DE-259B5F28A872}" dt="2022-04-10T15:33:24.310" v="7" actId="478"/>
      <pc:docMkLst>
        <pc:docMk/>
      </pc:docMkLst>
      <pc:sldChg chg="addSp delSp modSp add mod">
        <pc:chgData name="Paolo Fusco" userId="9f39d2aa-0ad6-4052-9e80-c3cf1594a263" providerId="ADAL" clId="{2555930D-8011-4B29-B2DE-259B5F28A872}" dt="2022-04-10T15:33:24.310" v="7" actId="478"/>
        <pc:sldMkLst>
          <pc:docMk/>
          <pc:sldMk cId="3121926690" sldId="3160"/>
        </pc:sldMkLst>
        <pc:spChg chg="del mod">
          <ac:chgData name="Paolo Fusco" userId="9f39d2aa-0ad6-4052-9e80-c3cf1594a263" providerId="ADAL" clId="{2555930D-8011-4B29-B2DE-259B5F28A872}" dt="2022-04-10T15:33:19.015" v="5" actId="478"/>
          <ac:spMkLst>
            <pc:docMk/>
            <pc:sldMk cId="3121926690" sldId="3160"/>
            <ac:spMk id="5" creationId="{CEF361C6-7179-46AB-9661-6AEB89AFC5C2}"/>
          </ac:spMkLst>
        </pc:spChg>
        <pc:spChg chg="add del mod">
          <ac:chgData name="Paolo Fusco" userId="9f39d2aa-0ad6-4052-9e80-c3cf1594a263" providerId="ADAL" clId="{2555930D-8011-4B29-B2DE-259B5F28A872}" dt="2022-04-10T15:33:21.574" v="6" actId="478"/>
          <ac:spMkLst>
            <pc:docMk/>
            <pc:sldMk cId="3121926690" sldId="3160"/>
            <ac:spMk id="8" creationId="{E2D8989A-C437-4A15-B6EF-C47688B42327}"/>
          </ac:spMkLst>
        </pc:spChg>
        <pc:grpChg chg="del">
          <ac:chgData name="Paolo Fusco" userId="9f39d2aa-0ad6-4052-9e80-c3cf1594a263" providerId="ADAL" clId="{2555930D-8011-4B29-B2DE-259B5F28A872}" dt="2022-04-10T15:33:24.310" v="7" actId="478"/>
          <ac:grpSpMkLst>
            <pc:docMk/>
            <pc:sldMk cId="3121926690" sldId="3160"/>
            <ac:grpSpMk id="124" creationId="{B6B8225F-C44D-43FA-BF31-D652C02B7A09}"/>
          </ac:grpSpMkLst>
        </pc:grpChg>
        <pc:cxnChg chg="mod">
          <ac:chgData name="Paolo Fusco" userId="9f39d2aa-0ad6-4052-9e80-c3cf1594a263" providerId="ADAL" clId="{2555930D-8011-4B29-B2DE-259B5F28A872}" dt="2022-04-10T15:33:24.310" v="7" actId="478"/>
          <ac:cxnSpMkLst>
            <pc:docMk/>
            <pc:sldMk cId="3121926690" sldId="3160"/>
            <ac:cxnSpMk id="48" creationId="{50A69986-92A7-417B-AEE3-3E1F672102F1}"/>
          </ac:cxnSpMkLst>
        </pc:cxnChg>
        <pc:cxnChg chg="mod">
          <ac:chgData name="Paolo Fusco" userId="9f39d2aa-0ad6-4052-9e80-c3cf1594a263" providerId="ADAL" clId="{2555930D-8011-4B29-B2DE-259B5F28A872}" dt="2022-04-10T15:33:24.310" v="7" actId="478"/>
          <ac:cxnSpMkLst>
            <pc:docMk/>
            <pc:sldMk cId="3121926690" sldId="3160"/>
            <ac:cxnSpMk id="51" creationId="{79FE8B68-94FE-432E-8FCA-2282B4ED9313}"/>
          </ac:cxnSpMkLst>
        </pc:cxnChg>
        <pc:cxnChg chg="mod">
          <ac:chgData name="Paolo Fusco" userId="9f39d2aa-0ad6-4052-9e80-c3cf1594a263" providerId="ADAL" clId="{2555930D-8011-4B29-B2DE-259B5F28A872}" dt="2022-04-10T15:33:24.310" v="7" actId="478"/>
          <ac:cxnSpMkLst>
            <pc:docMk/>
            <pc:sldMk cId="3121926690" sldId="3160"/>
            <ac:cxnSpMk id="59" creationId="{48770884-D670-4696-8852-3BA91DA3BC63}"/>
          </ac:cxnSpMkLst>
        </pc:cxnChg>
        <pc:cxnChg chg="mod">
          <ac:chgData name="Paolo Fusco" userId="9f39d2aa-0ad6-4052-9e80-c3cf1594a263" providerId="ADAL" clId="{2555930D-8011-4B29-B2DE-259B5F28A872}" dt="2022-04-10T15:33:24.310" v="7" actId="478"/>
          <ac:cxnSpMkLst>
            <pc:docMk/>
            <pc:sldMk cId="3121926690" sldId="3160"/>
            <ac:cxnSpMk id="61" creationId="{3294ED10-83DD-44E6-98C2-BEC6E53A89EA}"/>
          </ac:cxnSpMkLst>
        </pc:cxnChg>
        <pc:cxnChg chg="mod">
          <ac:chgData name="Paolo Fusco" userId="9f39d2aa-0ad6-4052-9e80-c3cf1594a263" providerId="ADAL" clId="{2555930D-8011-4B29-B2DE-259B5F28A872}" dt="2022-04-10T15:33:24.310" v="7" actId="478"/>
          <ac:cxnSpMkLst>
            <pc:docMk/>
            <pc:sldMk cId="3121926690" sldId="3160"/>
            <ac:cxnSpMk id="63" creationId="{C1EB5E70-33F7-443B-87E1-50434E5E722A}"/>
          </ac:cxnSpMkLst>
        </pc:cxnChg>
        <pc:cxnChg chg="mod">
          <ac:chgData name="Paolo Fusco" userId="9f39d2aa-0ad6-4052-9e80-c3cf1594a263" providerId="ADAL" clId="{2555930D-8011-4B29-B2DE-259B5F28A872}" dt="2022-04-10T15:33:24.310" v="7" actId="478"/>
          <ac:cxnSpMkLst>
            <pc:docMk/>
            <pc:sldMk cId="3121926690" sldId="3160"/>
            <ac:cxnSpMk id="76" creationId="{5C7660CC-A753-4BCB-B5AA-38E718C008E1}"/>
          </ac:cxnSpMkLst>
        </pc:cxnChg>
        <pc:cxnChg chg="mod">
          <ac:chgData name="Paolo Fusco" userId="9f39d2aa-0ad6-4052-9e80-c3cf1594a263" providerId="ADAL" clId="{2555930D-8011-4B29-B2DE-259B5F28A872}" dt="2022-04-10T15:33:24.310" v="7" actId="478"/>
          <ac:cxnSpMkLst>
            <pc:docMk/>
            <pc:sldMk cId="3121926690" sldId="3160"/>
            <ac:cxnSpMk id="82" creationId="{147901E5-CBBF-4552-90DF-FC213B9B4246}"/>
          </ac:cxnSpMkLst>
        </pc:cxnChg>
        <pc:cxnChg chg="mod">
          <ac:chgData name="Paolo Fusco" userId="9f39d2aa-0ad6-4052-9e80-c3cf1594a263" providerId="ADAL" clId="{2555930D-8011-4B29-B2DE-259B5F28A872}" dt="2022-04-10T15:33:24.310" v="7" actId="478"/>
          <ac:cxnSpMkLst>
            <pc:docMk/>
            <pc:sldMk cId="3121926690" sldId="3160"/>
            <ac:cxnSpMk id="87" creationId="{DCB647A9-7AFF-4ECC-A552-82E332E08665}"/>
          </ac:cxnSpMkLst>
        </pc:cxnChg>
        <pc:cxnChg chg="mod">
          <ac:chgData name="Paolo Fusco" userId="9f39d2aa-0ad6-4052-9e80-c3cf1594a263" providerId="ADAL" clId="{2555930D-8011-4B29-B2DE-259B5F28A872}" dt="2022-04-10T15:33:24.310" v="7" actId="478"/>
          <ac:cxnSpMkLst>
            <pc:docMk/>
            <pc:sldMk cId="3121926690" sldId="3160"/>
            <ac:cxnSpMk id="92" creationId="{9102F33D-41E9-4583-B15D-0703F835B295}"/>
          </ac:cxnSpMkLst>
        </pc:cxnChg>
        <pc:cxnChg chg="mod">
          <ac:chgData name="Paolo Fusco" userId="9f39d2aa-0ad6-4052-9e80-c3cf1594a263" providerId="ADAL" clId="{2555930D-8011-4B29-B2DE-259B5F28A872}" dt="2022-04-10T15:33:24.310" v="7" actId="478"/>
          <ac:cxnSpMkLst>
            <pc:docMk/>
            <pc:sldMk cId="3121926690" sldId="3160"/>
            <ac:cxnSpMk id="113" creationId="{E9EB815F-7649-45A2-AB8C-5A0E6FFA6332}"/>
          </ac:cxnSpMkLst>
        </pc:cxnChg>
        <pc:cxnChg chg="mod">
          <ac:chgData name="Paolo Fusco" userId="9f39d2aa-0ad6-4052-9e80-c3cf1594a263" providerId="ADAL" clId="{2555930D-8011-4B29-B2DE-259B5F28A872}" dt="2022-04-10T15:33:24.310" v="7" actId="478"/>
          <ac:cxnSpMkLst>
            <pc:docMk/>
            <pc:sldMk cId="3121926690" sldId="3160"/>
            <ac:cxnSpMk id="118" creationId="{B2BE4CDF-42EE-441C-8B89-D929A754E3BF}"/>
          </ac:cxnSpMkLst>
        </pc:cxnChg>
      </pc:sldChg>
      <pc:sldChg chg="new del">
        <pc:chgData name="Paolo Fusco" userId="9f39d2aa-0ad6-4052-9e80-c3cf1594a263" providerId="ADAL" clId="{2555930D-8011-4B29-B2DE-259B5F28A872}" dt="2022-04-10T15:32:59.618" v="1" actId="47"/>
        <pc:sldMkLst>
          <pc:docMk/>
          <pc:sldMk cId="3470682569" sldId="3160"/>
        </pc:sldMkLst>
      </pc:sldChg>
    </pc:docChg>
  </pc:docChgLst>
  <pc:docChgLst>
    <pc:chgData name="Andrea Ticozzi" userId="f7f79cd3-3e0f-4c50-874a-160979e547af" providerId="ADAL" clId="{5312B6DD-EBB4-4285-A422-9221C0061916}"/>
    <pc:docChg chg="modSld">
      <pc:chgData name="Andrea Ticozzi" userId="f7f79cd3-3e0f-4c50-874a-160979e547af" providerId="ADAL" clId="{5312B6DD-EBB4-4285-A422-9221C0061916}" dt="2021-10-25T04:43:07.757" v="6" actId="20577"/>
      <pc:docMkLst>
        <pc:docMk/>
      </pc:docMkLst>
      <pc:sldChg chg="modSp mod">
        <pc:chgData name="Andrea Ticozzi" userId="f7f79cd3-3e0f-4c50-874a-160979e547af" providerId="ADAL" clId="{5312B6DD-EBB4-4285-A422-9221C0061916}" dt="2021-10-25T04:42:39.371" v="0" actId="20577"/>
        <pc:sldMkLst>
          <pc:docMk/>
          <pc:sldMk cId="3460657254" sldId="3121"/>
        </pc:sldMkLst>
        <pc:spChg chg="mod">
          <ac:chgData name="Andrea Ticozzi" userId="f7f79cd3-3e0f-4c50-874a-160979e547af" providerId="ADAL" clId="{5312B6DD-EBB4-4285-A422-9221C0061916}" dt="2021-10-25T04:42:39.371" v="0" actId="20577"/>
          <ac:spMkLst>
            <pc:docMk/>
            <pc:sldMk cId="3460657254" sldId="3121"/>
            <ac:spMk id="16" creationId="{D7942316-8AFC-4009-B2E4-AFEB0191907C}"/>
          </ac:spMkLst>
        </pc:spChg>
      </pc:sldChg>
      <pc:sldChg chg="modSp mod">
        <pc:chgData name="Andrea Ticozzi" userId="f7f79cd3-3e0f-4c50-874a-160979e547af" providerId="ADAL" clId="{5312B6DD-EBB4-4285-A422-9221C0061916}" dt="2021-10-25T04:42:52.349" v="3" actId="20577"/>
        <pc:sldMkLst>
          <pc:docMk/>
          <pc:sldMk cId="850086777" sldId="3125"/>
        </pc:sldMkLst>
        <pc:spChg chg="mod">
          <ac:chgData name="Andrea Ticozzi" userId="f7f79cd3-3e0f-4c50-874a-160979e547af" providerId="ADAL" clId="{5312B6DD-EBB4-4285-A422-9221C0061916}" dt="2021-10-25T04:42:47.680" v="1" actId="20577"/>
          <ac:spMkLst>
            <pc:docMk/>
            <pc:sldMk cId="850086777" sldId="3125"/>
            <ac:spMk id="2" creationId="{7B34386E-CA93-497B-87DE-E30FF338DE75}"/>
          </ac:spMkLst>
        </pc:spChg>
        <pc:spChg chg="mod">
          <ac:chgData name="Andrea Ticozzi" userId="f7f79cd3-3e0f-4c50-874a-160979e547af" providerId="ADAL" clId="{5312B6DD-EBB4-4285-A422-9221C0061916}" dt="2021-10-25T04:42:52.349" v="3" actId="20577"/>
          <ac:spMkLst>
            <pc:docMk/>
            <pc:sldMk cId="850086777" sldId="3125"/>
            <ac:spMk id="19" creationId="{1BAFB81B-2E33-4399-99E2-E207B2B3090F}"/>
          </ac:spMkLst>
        </pc:spChg>
      </pc:sldChg>
      <pc:sldChg chg="modSp mod">
        <pc:chgData name="Andrea Ticozzi" userId="f7f79cd3-3e0f-4c50-874a-160979e547af" providerId="ADAL" clId="{5312B6DD-EBB4-4285-A422-9221C0061916}" dt="2021-10-25T04:43:07.757" v="6" actId="20577"/>
        <pc:sldMkLst>
          <pc:docMk/>
          <pc:sldMk cId="1877359431" sldId="3127"/>
        </pc:sldMkLst>
        <pc:spChg chg="mod">
          <ac:chgData name="Andrea Ticozzi" userId="f7f79cd3-3e0f-4c50-874a-160979e547af" providerId="ADAL" clId="{5312B6DD-EBB4-4285-A422-9221C0061916}" dt="2021-10-25T04:43:07.757" v="6" actId="20577"/>
          <ac:spMkLst>
            <pc:docMk/>
            <pc:sldMk cId="1877359431" sldId="3127"/>
            <ac:spMk id="9" creationId="{433F3CB4-5DCF-4CC6-80E8-CAA6F30F8047}"/>
          </ac:spMkLst>
        </pc:spChg>
      </pc:sldChg>
    </pc:docChg>
  </pc:docChgLst>
  <pc:docChgLst>
    <pc:chgData name="Andrea Ticozzi" userId="f7f79cd3-3e0f-4c50-874a-160979e547af" providerId="ADAL" clId="{BDDA3A8A-5176-4B27-B053-91272D8CBEC4}"/>
    <pc:docChg chg="undo custSel addSld delSld modSld modSection">
      <pc:chgData name="Andrea Ticozzi" userId="f7f79cd3-3e0f-4c50-874a-160979e547af" providerId="ADAL" clId="{BDDA3A8A-5176-4B27-B053-91272D8CBEC4}" dt="2021-10-26T06:37:47.870" v="3489" actId="20577"/>
      <pc:docMkLst>
        <pc:docMk/>
      </pc:docMkLst>
      <pc:sldChg chg="modSp mod">
        <pc:chgData name="Andrea Ticozzi" userId="f7f79cd3-3e0f-4c50-874a-160979e547af" providerId="ADAL" clId="{BDDA3A8A-5176-4B27-B053-91272D8CBEC4}" dt="2021-10-26T06:37:47.870" v="3489" actId="20577"/>
        <pc:sldMkLst>
          <pc:docMk/>
          <pc:sldMk cId="727411668" sldId="320"/>
        </pc:sldMkLst>
        <pc:spChg chg="mod">
          <ac:chgData name="Andrea Ticozzi" userId="f7f79cd3-3e0f-4c50-874a-160979e547af" providerId="ADAL" clId="{BDDA3A8A-5176-4B27-B053-91272D8CBEC4}" dt="2021-10-26T06:37:47.870" v="3489" actId="20577"/>
          <ac:spMkLst>
            <pc:docMk/>
            <pc:sldMk cId="727411668" sldId="320"/>
            <ac:spMk id="5" creationId="{F867F9D1-68E6-4378-9DE0-7167E05F665C}"/>
          </ac:spMkLst>
        </pc:spChg>
        <pc:spChg chg="mod">
          <ac:chgData name="Andrea Ticozzi" userId="f7f79cd3-3e0f-4c50-874a-160979e547af" providerId="ADAL" clId="{BDDA3A8A-5176-4B27-B053-91272D8CBEC4}" dt="2021-10-26T04:59:43.492" v="30" actId="20577"/>
          <ac:spMkLst>
            <pc:docMk/>
            <pc:sldMk cId="727411668" sldId="320"/>
            <ac:spMk id="6" creationId="{38275E6B-F63B-4AA7-8126-9C8BFDDB207F}"/>
          </ac:spMkLst>
        </pc:spChg>
      </pc:sldChg>
      <pc:sldChg chg="del">
        <pc:chgData name="Andrea Ticozzi" userId="f7f79cd3-3e0f-4c50-874a-160979e547af" providerId="ADAL" clId="{BDDA3A8A-5176-4B27-B053-91272D8CBEC4}" dt="2021-10-26T05:57:22.455" v="1441" actId="47"/>
        <pc:sldMkLst>
          <pc:docMk/>
          <pc:sldMk cId="4022240828" sldId="3122"/>
        </pc:sldMkLst>
      </pc:sldChg>
      <pc:sldChg chg="del">
        <pc:chgData name="Andrea Ticozzi" userId="f7f79cd3-3e0f-4c50-874a-160979e547af" providerId="ADAL" clId="{BDDA3A8A-5176-4B27-B053-91272D8CBEC4}" dt="2021-10-26T05:57:19.733" v="1440" actId="47"/>
        <pc:sldMkLst>
          <pc:docMk/>
          <pc:sldMk cId="263160936" sldId="3123"/>
        </pc:sldMkLst>
      </pc:sldChg>
      <pc:sldChg chg="del">
        <pc:chgData name="Andrea Ticozzi" userId="f7f79cd3-3e0f-4c50-874a-160979e547af" providerId="ADAL" clId="{BDDA3A8A-5176-4B27-B053-91272D8CBEC4}" dt="2021-10-26T05:57:19.733" v="1440" actId="47"/>
        <pc:sldMkLst>
          <pc:docMk/>
          <pc:sldMk cId="172277879" sldId="3124"/>
        </pc:sldMkLst>
      </pc:sldChg>
      <pc:sldChg chg="del">
        <pc:chgData name="Andrea Ticozzi" userId="f7f79cd3-3e0f-4c50-874a-160979e547af" providerId="ADAL" clId="{BDDA3A8A-5176-4B27-B053-91272D8CBEC4}" dt="2021-10-26T05:57:19.733" v="1440" actId="47"/>
        <pc:sldMkLst>
          <pc:docMk/>
          <pc:sldMk cId="850086777" sldId="3125"/>
        </pc:sldMkLst>
      </pc:sldChg>
      <pc:sldChg chg="del">
        <pc:chgData name="Andrea Ticozzi" userId="f7f79cd3-3e0f-4c50-874a-160979e547af" providerId="ADAL" clId="{BDDA3A8A-5176-4B27-B053-91272D8CBEC4}" dt="2021-10-26T05:57:19.733" v="1440" actId="47"/>
        <pc:sldMkLst>
          <pc:docMk/>
          <pc:sldMk cId="625148252" sldId="3126"/>
        </pc:sldMkLst>
      </pc:sldChg>
      <pc:sldChg chg="modSp mod">
        <pc:chgData name="Andrea Ticozzi" userId="f7f79cd3-3e0f-4c50-874a-160979e547af" providerId="ADAL" clId="{BDDA3A8A-5176-4B27-B053-91272D8CBEC4}" dt="2021-10-26T06:26:38.932" v="3099" actId="20577"/>
        <pc:sldMkLst>
          <pc:docMk/>
          <pc:sldMk cId="1877359431" sldId="3127"/>
        </pc:sldMkLst>
        <pc:spChg chg="mod">
          <ac:chgData name="Andrea Ticozzi" userId="f7f79cd3-3e0f-4c50-874a-160979e547af" providerId="ADAL" clId="{BDDA3A8A-5176-4B27-B053-91272D8CBEC4}" dt="2021-10-26T06:26:38.932" v="3099" actId="20577"/>
          <ac:spMkLst>
            <pc:docMk/>
            <pc:sldMk cId="1877359431" sldId="3127"/>
            <ac:spMk id="9" creationId="{433F3CB4-5DCF-4CC6-80E8-CAA6F30F8047}"/>
          </ac:spMkLst>
        </pc:spChg>
      </pc:sldChg>
      <pc:sldChg chg="addSp delSp modSp add mod">
        <pc:chgData name="Andrea Ticozzi" userId="f7f79cd3-3e0f-4c50-874a-160979e547af" providerId="ADAL" clId="{BDDA3A8A-5176-4B27-B053-91272D8CBEC4}" dt="2021-10-26T05:54:56.766" v="1238"/>
        <pc:sldMkLst>
          <pc:docMk/>
          <pc:sldMk cId="1855276632" sldId="3128"/>
        </pc:sldMkLst>
        <pc:spChg chg="mod">
          <ac:chgData name="Andrea Ticozzi" userId="f7f79cd3-3e0f-4c50-874a-160979e547af" providerId="ADAL" clId="{BDDA3A8A-5176-4B27-B053-91272D8CBEC4}" dt="2021-10-26T05:00:14.942" v="57" actId="20577"/>
          <ac:spMkLst>
            <pc:docMk/>
            <pc:sldMk cId="1855276632" sldId="3128"/>
            <ac:spMk id="2" creationId="{7B34386E-CA93-497B-87DE-E30FF338DE75}"/>
          </ac:spMkLst>
        </pc:spChg>
        <pc:spChg chg="add del mod">
          <ac:chgData name="Andrea Ticozzi" userId="f7f79cd3-3e0f-4c50-874a-160979e547af" providerId="ADAL" clId="{BDDA3A8A-5176-4B27-B053-91272D8CBEC4}" dt="2021-10-26T05:07:25.091" v="300" actId="478"/>
          <ac:spMkLst>
            <pc:docMk/>
            <pc:sldMk cId="1855276632" sldId="3128"/>
            <ac:spMk id="12" creationId="{F0020E1F-49CA-4C69-AC19-AF30775534D0}"/>
          </ac:spMkLst>
        </pc:spChg>
        <pc:spChg chg="add mod">
          <ac:chgData name="Andrea Ticozzi" userId="f7f79cd3-3e0f-4c50-874a-160979e547af" providerId="ADAL" clId="{BDDA3A8A-5176-4B27-B053-91272D8CBEC4}" dt="2021-10-26T05:27:40.399" v="510" actId="12788"/>
          <ac:spMkLst>
            <pc:docMk/>
            <pc:sldMk cId="1855276632" sldId="3128"/>
            <ac:spMk id="13" creationId="{2B98928D-A3ED-40CC-85CB-C3A5FF37636C}"/>
          </ac:spMkLst>
        </pc:spChg>
        <pc:spChg chg="add del mod">
          <ac:chgData name="Andrea Ticozzi" userId="f7f79cd3-3e0f-4c50-874a-160979e547af" providerId="ADAL" clId="{BDDA3A8A-5176-4B27-B053-91272D8CBEC4}" dt="2021-10-26T05:02:03.976" v="109" actId="21"/>
          <ac:spMkLst>
            <pc:docMk/>
            <pc:sldMk cId="1855276632" sldId="3128"/>
            <ac:spMk id="14" creationId="{D0DF40CE-63A8-4B5F-9D33-CE8AD3C45B45}"/>
          </ac:spMkLst>
        </pc:spChg>
        <pc:spChg chg="add del mod">
          <ac:chgData name="Andrea Ticozzi" userId="f7f79cd3-3e0f-4c50-874a-160979e547af" providerId="ADAL" clId="{BDDA3A8A-5176-4B27-B053-91272D8CBEC4}" dt="2021-10-26T05:02:07.012" v="113"/>
          <ac:spMkLst>
            <pc:docMk/>
            <pc:sldMk cId="1855276632" sldId="3128"/>
            <ac:spMk id="15" creationId="{7B4B5F78-EDDA-4E53-9C33-9EA408DA04A1}"/>
          </ac:spMkLst>
        </pc:spChg>
        <pc:spChg chg="del">
          <ac:chgData name="Andrea Ticozzi" userId="f7f79cd3-3e0f-4c50-874a-160979e547af" providerId="ADAL" clId="{BDDA3A8A-5176-4B27-B053-91272D8CBEC4}" dt="2021-10-26T04:59:58.195" v="33" actId="478"/>
          <ac:spMkLst>
            <pc:docMk/>
            <pc:sldMk cId="1855276632" sldId="3128"/>
            <ac:spMk id="16" creationId="{D7942316-8AFC-4009-B2E4-AFEB0191907C}"/>
          </ac:spMkLst>
        </pc:spChg>
        <pc:spChg chg="del">
          <ac:chgData name="Andrea Ticozzi" userId="f7f79cd3-3e0f-4c50-874a-160979e547af" providerId="ADAL" clId="{BDDA3A8A-5176-4B27-B053-91272D8CBEC4}" dt="2021-10-26T05:00:18.183" v="58" actId="478"/>
          <ac:spMkLst>
            <pc:docMk/>
            <pc:sldMk cId="1855276632" sldId="3128"/>
            <ac:spMk id="17" creationId="{9F4955A7-81C8-4E86-9DFA-97F6AF302598}"/>
          </ac:spMkLst>
        </pc:spChg>
        <pc:spChg chg="add mod">
          <ac:chgData name="Andrea Ticozzi" userId="f7f79cd3-3e0f-4c50-874a-160979e547af" providerId="ADAL" clId="{BDDA3A8A-5176-4B27-B053-91272D8CBEC4}" dt="2021-10-26T05:27:48.198" v="511" actId="408"/>
          <ac:spMkLst>
            <pc:docMk/>
            <pc:sldMk cId="1855276632" sldId="3128"/>
            <ac:spMk id="18" creationId="{38183056-996C-4643-8314-12512B89D775}"/>
          </ac:spMkLst>
        </pc:spChg>
        <pc:spChg chg="add mod">
          <ac:chgData name="Andrea Ticozzi" userId="f7f79cd3-3e0f-4c50-874a-160979e547af" providerId="ADAL" clId="{BDDA3A8A-5176-4B27-B053-91272D8CBEC4}" dt="2021-10-26T05:27:54.343" v="513" actId="1076"/>
          <ac:spMkLst>
            <pc:docMk/>
            <pc:sldMk cId="1855276632" sldId="3128"/>
            <ac:spMk id="20" creationId="{7BB7D096-5F18-4B52-BC66-80FB83219E76}"/>
          </ac:spMkLst>
        </pc:spChg>
        <pc:spChg chg="add mod">
          <ac:chgData name="Andrea Ticozzi" userId="f7f79cd3-3e0f-4c50-874a-160979e547af" providerId="ADAL" clId="{BDDA3A8A-5176-4B27-B053-91272D8CBEC4}" dt="2021-10-26T05:27:40.399" v="510" actId="12788"/>
          <ac:spMkLst>
            <pc:docMk/>
            <pc:sldMk cId="1855276632" sldId="3128"/>
            <ac:spMk id="30" creationId="{AC04E6CC-5272-4F37-B207-881F02D89079}"/>
          </ac:spMkLst>
        </pc:spChg>
        <pc:spChg chg="add mod">
          <ac:chgData name="Andrea Ticozzi" userId="f7f79cd3-3e0f-4c50-874a-160979e547af" providerId="ADAL" clId="{BDDA3A8A-5176-4B27-B053-91272D8CBEC4}" dt="2021-10-26T05:27:51.947" v="512" actId="1076"/>
          <ac:spMkLst>
            <pc:docMk/>
            <pc:sldMk cId="1855276632" sldId="3128"/>
            <ac:spMk id="33" creationId="{AC503182-6161-4028-9B67-E83B8C30987F}"/>
          </ac:spMkLst>
        </pc:spChg>
        <pc:spChg chg="add mod">
          <ac:chgData name="Andrea Ticozzi" userId="f7f79cd3-3e0f-4c50-874a-160979e547af" providerId="ADAL" clId="{BDDA3A8A-5176-4B27-B053-91272D8CBEC4}" dt="2021-10-26T05:26:59.875" v="493" actId="1076"/>
          <ac:spMkLst>
            <pc:docMk/>
            <pc:sldMk cId="1855276632" sldId="3128"/>
            <ac:spMk id="43" creationId="{9691D714-DB16-4091-BEC3-77768647FBD3}"/>
          </ac:spMkLst>
        </pc:spChg>
        <pc:spChg chg="add mod">
          <ac:chgData name="Andrea Ticozzi" userId="f7f79cd3-3e0f-4c50-874a-160979e547af" providerId="ADAL" clId="{BDDA3A8A-5176-4B27-B053-91272D8CBEC4}" dt="2021-10-26T05:27:29.489" v="508" actId="20577"/>
          <ac:spMkLst>
            <pc:docMk/>
            <pc:sldMk cId="1855276632" sldId="3128"/>
            <ac:spMk id="47" creationId="{5A9163AD-C80F-4D91-8621-0825A71C05DC}"/>
          </ac:spMkLst>
        </pc:spChg>
        <pc:spChg chg="add mod">
          <ac:chgData name="Andrea Ticozzi" userId="f7f79cd3-3e0f-4c50-874a-160979e547af" providerId="ADAL" clId="{BDDA3A8A-5176-4B27-B053-91272D8CBEC4}" dt="2021-10-26T05:54:49.334" v="1234" actId="1076"/>
          <ac:spMkLst>
            <pc:docMk/>
            <pc:sldMk cId="1855276632" sldId="3128"/>
            <ac:spMk id="50" creationId="{0E00BD1E-1055-4D70-9D6E-7E84766E9820}"/>
          </ac:spMkLst>
        </pc:spChg>
        <pc:spChg chg="add mod">
          <ac:chgData name="Andrea Ticozzi" userId="f7f79cd3-3e0f-4c50-874a-160979e547af" providerId="ADAL" clId="{BDDA3A8A-5176-4B27-B053-91272D8CBEC4}" dt="2021-10-26T05:42:58.816" v="736" actId="20577"/>
          <ac:spMkLst>
            <pc:docMk/>
            <pc:sldMk cId="1855276632" sldId="3128"/>
            <ac:spMk id="55" creationId="{9F696141-EB1A-47D2-8C38-94BCB7B5A38F}"/>
          </ac:spMkLst>
        </pc:spChg>
        <pc:spChg chg="add mod">
          <ac:chgData name="Andrea Ticozzi" userId="f7f79cd3-3e0f-4c50-874a-160979e547af" providerId="ADAL" clId="{BDDA3A8A-5176-4B27-B053-91272D8CBEC4}" dt="2021-10-26T05:43:00.911" v="738" actId="20577"/>
          <ac:spMkLst>
            <pc:docMk/>
            <pc:sldMk cId="1855276632" sldId="3128"/>
            <ac:spMk id="56" creationId="{CCDAEE74-4CD0-4051-AF74-F2312F0BC5AC}"/>
          </ac:spMkLst>
        </pc:spChg>
        <pc:spChg chg="add mod">
          <ac:chgData name="Andrea Ticozzi" userId="f7f79cd3-3e0f-4c50-874a-160979e547af" providerId="ADAL" clId="{BDDA3A8A-5176-4B27-B053-91272D8CBEC4}" dt="2021-10-26T05:43:02.820" v="740" actId="20577"/>
          <ac:spMkLst>
            <pc:docMk/>
            <pc:sldMk cId="1855276632" sldId="3128"/>
            <ac:spMk id="57" creationId="{11985CC3-5E12-44B1-98B1-1A91DE8D45D5}"/>
          </ac:spMkLst>
        </pc:spChg>
        <pc:spChg chg="add del mod">
          <ac:chgData name="Andrea Ticozzi" userId="f7f79cd3-3e0f-4c50-874a-160979e547af" providerId="ADAL" clId="{BDDA3A8A-5176-4B27-B053-91272D8CBEC4}" dt="2021-10-26T05:54:56.766" v="1238"/>
          <ac:spMkLst>
            <pc:docMk/>
            <pc:sldMk cId="1855276632" sldId="3128"/>
            <ac:spMk id="59" creationId="{552777E9-9D6A-4085-A9A0-84FDC3D253A1}"/>
          </ac:spMkLst>
        </pc:spChg>
        <pc:grpChg chg="del">
          <ac:chgData name="Andrea Ticozzi" userId="f7f79cd3-3e0f-4c50-874a-160979e547af" providerId="ADAL" clId="{BDDA3A8A-5176-4B27-B053-91272D8CBEC4}" dt="2021-10-26T04:59:56.298" v="32" actId="478"/>
          <ac:grpSpMkLst>
            <pc:docMk/>
            <pc:sldMk cId="1855276632" sldId="3128"/>
            <ac:grpSpMk id="29" creationId="{A13C074D-578D-41F3-AE45-E5C25F2F42EF}"/>
          </ac:grpSpMkLst>
        </pc:grpChg>
        <pc:cxnChg chg="add mod">
          <ac:chgData name="Andrea Ticozzi" userId="f7f79cd3-3e0f-4c50-874a-160979e547af" providerId="ADAL" clId="{BDDA3A8A-5176-4B27-B053-91272D8CBEC4}" dt="2021-10-26T05:27:48.198" v="511" actId="408"/>
          <ac:cxnSpMkLst>
            <pc:docMk/>
            <pc:sldMk cId="1855276632" sldId="3128"/>
            <ac:cxnSpMk id="9" creationId="{9A5C4D0C-E8D7-41A3-B8F4-C21A9BE204C7}"/>
          </ac:cxnSpMkLst>
        </pc:cxnChg>
        <pc:cxnChg chg="add mod">
          <ac:chgData name="Andrea Ticozzi" userId="f7f79cd3-3e0f-4c50-874a-160979e547af" providerId="ADAL" clId="{BDDA3A8A-5176-4B27-B053-91272D8CBEC4}" dt="2021-10-26T05:27:48.198" v="511" actId="408"/>
          <ac:cxnSpMkLst>
            <pc:docMk/>
            <pc:sldMk cId="1855276632" sldId="3128"/>
            <ac:cxnSpMk id="31" creationId="{8C875211-5F2E-40F0-89C5-8CFF4163ED77}"/>
          </ac:cxnSpMkLst>
        </pc:cxnChg>
        <pc:cxnChg chg="add mod">
          <ac:chgData name="Andrea Ticozzi" userId="f7f79cd3-3e0f-4c50-874a-160979e547af" providerId="ADAL" clId="{BDDA3A8A-5176-4B27-B053-91272D8CBEC4}" dt="2021-10-26T05:25:54.748" v="470" actId="14100"/>
          <ac:cxnSpMkLst>
            <pc:docMk/>
            <pc:sldMk cId="1855276632" sldId="3128"/>
            <ac:cxnSpMk id="38" creationId="{F914E670-CFB5-4433-9F22-F96FC32CA5C4}"/>
          </ac:cxnSpMkLst>
        </pc:cxnChg>
        <pc:cxnChg chg="add del mod">
          <ac:chgData name="Andrea Ticozzi" userId="f7f79cd3-3e0f-4c50-874a-160979e547af" providerId="ADAL" clId="{BDDA3A8A-5176-4B27-B053-91272D8CBEC4}" dt="2021-10-26T05:27:26.830" v="502" actId="478"/>
          <ac:cxnSpMkLst>
            <pc:docMk/>
            <pc:sldMk cId="1855276632" sldId="3128"/>
            <ac:cxnSpMk id="42" creationId="{FF1D725B-4A08-47D8-AAB4-346E2691FE5D}"/>
          </ac:cxnSpMkLst>
        </pc:cxnChg>
        <pc:cxnChg chg="add del mod">
          <ac:chgData name="Andrea Ticozzi" userId="f7f79cd3-3e0f-4c50-874a-160979e547af" providerId="ADAL" clId="{BDDA3A8A-5176-4B27-B053-91272D8CBEC4}" dt="2021-10-26T05:27:26.228" v="501" actId="478"/>
          <ac:cxnSpMkLst>
            <pc:docMk/>
            <pc:sldMk cId="1855276632" sldId="3128"/>
            <ac:cxnSpMk id="48" creationId="{B7FAC0E3-EAD8-4999-96FE-D60F6348E95F}"/>
          </ac:cxnSpMkLst>
        </pc:cxnChg>
        <pc:cxnChg chg="add mod">
          <ac:chgData name="Andrea Ticozzi" userId="f7f79cd3-3e0f-4c50-874a-160979e547af" providerId="ADAL" clId="{BDDA3A8A-5176-4B27-B053-91272D8CBEC4}" dt="2021-10-26T05:29:26.066" v="519"/>
          <ac:cxnSpMkLst>
            <pc:docMk/>
            <pc:sldMk cId="1855276632" sldId="3128"/>
            <ac:cxnSpMk id="49" creationId="{D6D3632D-7183-495E-B2C3-FAFC8387254F}"/>
          </ac:cxnSpMkLst>
        </pc:cxnChg>
        <pc:cxnChg chg="add mod">
          <ac:chgData name="Andrea Ticozzi" userId="f7f79cd3-3e0f-4c50-874a-160979e547af" providerId="ADAL" clId="{BDDA3A8A-5176-4B27-B053-91272D8CBEC4}" dt="2021-10-26T05:41:16.150" v="698" actId="1076"/>
          <ac:cxnSpMkLst>
            <pc:docMk/>
            <pc:sldMk cId="1855276632" sldId="3128"/>
            <ac:cxnSpMk id="52" creationId="{9717FEA2-F195-44F9-A4DF-4757EB3914A2}"/>
          </ac:cxnSpMkLst>
        </pc:cxnChg>
        <pc:cxnChg chg="add mod">
          <ac:chgData name="Andrea Ticozzi" userId="f7f79cd3-3e0f-4c50-874a-160979e547af" providerId="ADAL" clId="{BDDA3A8A-5176-4B27-B053-91272D8CBEC4}" dt="2021-10-26T05:41:28.285" v="703" actId="1076"/>
          <ac:cxnSpMkLst>
            <pc:docMk/>
            <pc:sldMk cId="1855276632" sldId="3128"/>
            <ac:cxnSpMk id="53" creationId="{4A03EDD2-9A7C-4C36-84A6-FF0F46F7BD55}"/>
          </ac:cxnSpMkLst>
        </pc:cxnChg>
        <pc:cxnChg chg="add mod">
          <ac:chgData name="Andrea Ticozzi" userId="f7f79cd3-3e0f-4c50-874a-160979e547af" providerId="ADAL" clId="{BDDA3A8A-5176-4B27-B053-91272D8CBEC4}" dt="2021-10-26T05:41:37.073" v="706" actId="1076"/>
          <ac:cxnSpMkLst>
            <pc:docMk/>
            <pc:sldMk cId="1855276632" sldId="3128"/>
            <ac:cxnSpMk id="54" creationId="{5D1AAA1D-A645-4CFB-8A8B-9B0DDADCF305}"/>
          </ac:cxnSpMkLst>
        </pc:cxnChg>
        <pc:cxnChg chg="add del mod">
          <ac:chgData name="Andrea Ticozzi" userId="f7f79cd3-3e0f-4c50-874a-160979e547af" providerId="ADAL" clId="{BDDA3A8A-5176-4B27-B053-91272D8CBEC4}" dt="2021-10-26T05:54:45.993" v="1232"/>
          <ac:cxnSpMkLst>
            <pc:docMk/>
            <pc:sldMk cId="1855276632" sldId="3128"/>
            <ac:cxnSpMk id="58" creationId="{ACE5228B-7267-40FF-A492-B22537D7D2D6}"/>
          </ac:cxnSpMkLst>
        </pc:cxnChg>
      </pc:sldChg>
      <pc:sldChg chg="addSp delSp modSp add mod">
        <pc:chgData name="Andrea Ticozzi" userId="f7f79cd3-3e0f-4c50-874a-160979e547af" providerId="ADAL" clId="{BDDA3A8A-5176-4B27-B053-91272D8CBEC4}" dt="2021-10-26T05:17:07.647" v="465" actId="208"/>
        <pc:sldMkLst>
          <pc:docMk/>
          <pc:sldMk cId="4101316960" sldId="3129"/>
        </pc:sldMkLst>
        <pc:spChg chg="mod">
          <ac:chgData name="Andrea Ticozzi" userId="f7f79cd3-3e0f-4c50-874a-160979e547af" providerId="ADAL" clId="{BDDA3A8A-5176-4B27-B053-91272D8CBEC4}" dt="2021-10-26T05:10:15.476" v="330" actId="1076"/>
          <ac:spMkLst>
            <pc:docMk/>
            <pc:sldMk cId="4101316960" sldId="3129"/>
            <ac:spMk id="2" creationId="{7B34386E-CA93-497B-87DE-E30FF338DE75}"/>
          </ac:spMkLst>
        </pc:spChg>
        <pc:spChg chg="del">
          <ac:chgData name="Andrea Ticozzi" userId="f7f79cd3-3e0f-4c50-874a-160979e547af" providerId="ADAL" clId="{BDDA3A8A-5176-4B27-B053-91272D8CBEC4}" dt="2021-10-26T05:10:18.214" v="331" actId="478"/>
          <ac:spMkLst>
            <pc:docMk/>
            <pc:sldMk cId="4101316960" sldId="3129"/>
            <ac:spMk id="13" creationId="{2B98928D-A3ED-40CC-85CB-C3A5FF37636C}"/>
          </ac:spMkLst>
        </pc:spChg>
        <pc:spChg chg="add mod">
          <ac:chgData name="Andrea Ticozzi" userId="f7f79cd3-3e0f-4c50-874a-160979e547af" providerId="ADAL" clId="{BDDA3A8A-5176-4B27-B053-91272D8CBEC4}" dt="2021-10-26T05:15:14.519" v="397"/>
          <ac:spMkLst>
            <pc:docMk/>
            <pc:sldMk cId="4101316960" sldId="3129"/>
            <ac:spMk id="15" creationId="{09BCDD0F-E9CA-45ED-9ED1-76CE02FF3B88}"/>
          </ac:spMkLst>
        </pc:spChg>
        <pc:spChg chg="add mod">
          <ac:chgData name="Andrea Ticozzi" userId="f7f79cd3-3e0f-4c50-874a-160979e547af" providerId="ADAL" clId="{BDDA3A8A-5176-4B27-B053-91272D8CBEC4}" dt="2021-10-26T05:16:51.664" v="462" actId="208"/>
          <ac:spMkLst>
            <pc:docMk/>
            <pc:sldMk cId="4101316960" sldId="3129"/>
            <ac:spMk id="16" creationId="{CA18860B-FE89-461D-8566-B07E8B18CED1}"/>
          </ac:spMkLst>
        </pc:spChg>
        <pc:spChg chg="del">
          <ac:chgData name="Andrea Ticozzi" userId="f7f79cd3-3e0f-4c50-874a-160979e547af" providerId="ADAL" clId="{BDDA3A8A-5176-4B27-B053-91272D8CBEC4}" dt="2021-10-26T05:10:18.214" v="331" actId="478"/>
          <ac:spMkLst>
            <pc:docMk/>
            <pc:sldMk cId="4101316960" sldId="3129"/>
            <ac:spMk id="18" creationId="{38183056-996C-4643-8314-12512B89D775}"/>
          </ac:spMkLst>
        </pc:spChg>
        <pc:spChg chg="del">
          <ac:chgData name="Andrea Ticozzi" userId="f7f79cd3-3e0f-4c50-874a-160979e547af" providerId="ADAL" clId="{BDDA3A8A-5176-4B27-B053-91272D8CBEC4}" dt="2021-10-26T05:10:18.214" v="331" actId="478"/>
          <ac:spMkLst>
            <pc:docMk/>
            <pc:sldMk cId="4101316960" sldId="3129"/>
            <ac:spMk id="20" creationId="{7BB7D096-5F18-4B52-BC66-80FB83219E76}"/>
          </ac:spMkLst>
        </pc:spChg>
        <pc:spChg chg="add mod">
          <ac:chgData name="Andrea Ticozzi" userId="f7f79cd3-3e0f-4c50-874a-160979e547af" providerId="ADAL" clId="{BDDA3A8A-5176-4B27-B053-91272D8CBEC4}" dt="2021-10-26T05:15:28.089" v="402" actId="1076"/>
          <ac:spMkLst>
            <pc:docMk/>
            <pc:sldMk cId="4101316960" sldId="3129"/>
            <ac:spMk id="21" creationId="{49472397-E308-43E5-9738-E43EF3825920}"/>
          </ac:spMkLst>
        </pc:spChg>
        <pc:spChg chg="add mod">
          <ac:chgData name="Andrea Ticozzi" userId="f7f79cd3-3e0f-4c50-874a-160979e547af" providerId="ADAL" clId="{BDDA3A8A-5176-4B27-B053-91272D8CBEC4}" dt="2021-10-26T05:16:13.788" v="449" actId="1076"/>
          <ac:spMkLst>
            <pc:docMk/>
            <pc:sldMk cId="4101316960" sldId="3129"/>
            <ac:spMk id="22" creationId="{394F591B-8D18-46CA-988F-B03E05BA8019}"/>
          </ac:spMkLst>
        </pc:spChg>
        <pc:spChg chg="del">
          <ac:chgData name="Andrea Ticozzi" userId="f7f79cd3-3e0f-4c50-874a-160979e547af" providerId="ADAL" clId="{BDDA3A8A-5176-4B27-B053-91272D8CBEC4}" dt="2021-10-26T05:10:18.214" v="331" actId="478"/>
          <ac:spMkLst>
            <pc:docMk/>
            <pc:sldMk cId="4101316960" sldId="3129"/>
            <ac:spMk id="30" creationId="{AC04E6CC-5272-4F37-B207-881F02D89079}"/>
          </ac:spMkLst>
        </pc:spChg>
        <pc:spChg chg="del">
          <ac:chgData name="Andrea Ticozzi" userId="f7f79cd3-3e0f-4c50-874a-160979e547af" providerId="ADAL" clId="{BDDA3A8A-5176-4B27-B053-91272D8CBEC4}" dt="2021-10-26T05:10:18.214" v="331" actId="478"/>
          <ac:spMkLst>
            <pc:docMk/>
            <pc:sldMk cId="4101316960" sldId="3129"/>
            <ac:spMk id="33" creationId="{AC503182-6161-4028-9B67-E83B8C30987F}"/>
          </ac:spMkLst>
        </pc:spChg>
        <pc:picChg chg="add mod">
          <ac:chgData name="Andrea Ticozzi" userId="f7f79cd3-3e0f-4c50-874a-160979e547af" providerId="ADAL" clId="{BDDA3A8A-5176-4B27-B053-91272D8CBEC4}" dt="2021-10-26T05:16:39.491" v="457" actId="1076"/>
          <ac:picMkLst>
            <pc:docMk/>
            <pc:sldMk cId="4101316960" sldId="3129"/>
            <ac:picMk id="7" creationId="{E56A7A28-DD97-4459-807C-F6F1685B88F7}"/>
          </ac:picMkLst>
        </pc:picChg>
        <pc:cxnChg chg="del mod">
          <ac:chgData name="Andrea Ticozzi" userId="f7f79cd3-3e0f-4c50-874a-160979e547af" providerId="ADAL" clId="{BDDA3A8A-5176-4B27-B053-91272D8CBEC4}" dt="2021-10-26T05:10:18.214" v="331" actId="478"/>
          <ac:cxnSpMkLst>
            <pc:docMk/>
            <pc:sldMk cId="4101316960" sldId="3129"/>
            <ac:cxnSpMk id="9" creationId="{9A5C4D0C-E8D7-41A3-B8F4-C21A9BE204C7}"/>
          </ac:cxnSpMkLst>
        </pc:cxnChg>
        <pc:cxnChg chg="add del">
          <ac:chgData name="Andrea Ticozzi" userId="f7f79cd3-3e0f-4c50-874a-160979e547af" providerId="ADAL" clId="{BDDA3A8A-5176-4B27-B053-91272D8CBEC4}" dt="2021-10-26T05:15:01.538" v="393" actId="11529"/>
          <ac:cxnSpMkLst>
            <pc:docMk/>
            <pc:sldMk cId="4101316960" sldId="3129"/>
            <ac:cxnSpMk id="10" creationId="{692F6A3E-9B7B-444B-A65D-2D1EAE6E7F55}"/>
          </ac:cxnSpMkLst>
        </pc:cxnChg>
        <pc:cxnChg chg="add del">
          <ac:chgData name="Andrea Ticozzi" userId="f7f79cd3-3e0f-4c50-874a-160979e547af" providerId="ADAL" clId="{BDDA3A8A-5176-4B27-B053-91272D8CBEC4}" dt="2021-10-26T05:15:08.350" v="395" actId="11529"/>
          <ac:cxnSpMkLst>
            <pc:docMk/>
            <pc:sldMk cId="4101316960" sldId="3129"/>
            <ac:cxnSpMk id="12" creationId="{DE3ACFCF-7BCE-487E-A873-59C860432373}"/>
          </ac:cxnSpMkLst>
        </pc:cxnChg>
        <pc:cxnChg chg="add mod">
          <ac:chgData name="Andrea Ticozzi" userId="f7f79cd3-3e0f-4c50-874a-160979e547af" providerId="ADAL" clId="{BDDA3A8A-5176-4B27-B053-91272D8CBEC4}" dt="2021-10-26T05:17:07.647" v="465" actId="208"/>
          <ac:cxnSpMkLst>
            <pc:docMk/>
            <pc:sldMk cId="4101316960" sldId="3129"/>
            <ac:cxnSpMk id="19" creationId="{E12165F7-96BB-4508-9A02-D758D018EBE2}"/>
          </ac:cxnSpMkLst>
        </pc:cxnChg>
        <pc:cxnChg chg="del mod">
          <ac:chgData name="Andrea Ticozzi" userId="f7f79cd3-3e0f-4c50-874a-160979e547af" providerId="ADAL" clId="{BDDA3A8A-5176-4B27-B053-91272D8CBEC4}" dt="2021-10-26T05:10:18.214" v="331" actId="478"/>
          <ac:cxnSpMkLst>
            <pc:docMk/>
            <pc:sldMk cId="4101316960" sldId="3129"/>
            <ac:cxnSpMk id="31" creationId="{8C875211-5F2E-40F0-89C5-8CFF4163ED77}"/>
          </ac:cxnSpMkLst>
        </pc:cxnChg>
      </pc:sldChg>
      <pc:sldChg chg="addSp delSp modSp add mod">
        <pc:chgData name="Andrea Ticozzi" userId="f7f79cd3-3e0f-4c50-874a-160979e547af" providerId="ADAL" clId="{BDDA3A8A-5176-4B27-B053-91272D8CBEC4}" dt="2021-10-26T05:56:58.763" v="1439" actId="255"/>
        <pc:sldMkLst>
          <pc:docMk/>
          <pc:sldMk cId="1861471872" sldId="3130"/>
        </pc:sldMkLst>
        <pc:spChg chg="mod">
          <ac:chgData name="Andrea Ticozzi" userId="f7f79cd3-3e0f-4c50-874a-160979e547af" providerId="ADAL" clId="{BDDA3A8A-5176-4B27-B053-91272D8CBEC4}" dt="2021-10-26T05:52:08.960" v="1099" actId="20577"/>
          <ac:spMkLst>
            <pc:docMk/>
            <pc:sldMk cId="1861471872" sldId="3130"/>
            <ac:spMk id="2" creationId="{7B34386E-CA93-497B-87DE-E30FF338DE75}"/>
          </ac:spMkLst>
        </pc:spChg>
        <pc:spChg chg="add mod">
          <ac:chgData name="Andrea Ticozzi" userId="f7f79cd3-3e0f-4c50-874a-160979e547af" providerId="ADAL" clId="{BDDA3A8A-5176-4B27-B053-91272D8CBEC4}" dt="2021-10-26T05:39:09.541" v="624" actId="20577"/>
          <ac:spMkLst>
            <pc:docMk/>
            <pc:sldMk cId="1861471872" sldId="3130"/>
            <ac:spMk id="17" creationId="{DA5D7F2B-0050-457E-8C79-0B1ED904D1ED}"/>
          </ac:spMkLst>
        </pc:spChg>
        <pc:spChg chg="add mod">
          <ac:chgData name="Andrea Ticozzi" userId="f7f79cd3-3e0f-4c50-874a-160979e547af" providerId="ADAL" clId="{BDDA3A8A-5176-4B27-B053-91272D8CBEC4}" dt="2021-10-26T05:39:36.826" v="662" actId="1076"/>
          <ac:spMkLst>
            <pc:docMk/>
            <pc:sldMk cId="1861471872" sldId="3130"/>
            <ac:spMk id="18" creationId="{A4FA8247-F7C2-4BDA-8DBD-2FED8BB2E75F}"/>
          </ac:spMkLst>
        </pc:spChg>
        <pc:spChg chg="mod">
          <ac:chgData name="Andrea Ticozzi" userId="f7f79cd3-3e0f-4c50-874a-160979e547af" providerId="ADAL" clId="{BDDA3A8A-5176-4B27-B053-91272D8CBEC4}" dt="2021-10-26T05:56:58.763" v="1439" actId="255"/>
          <ac:spMkLst>
            <pc:docMk/>
            <pc:sldMk cId="1861471872" sldId="3130"/>
            <ac:spMk id="19" creationId="{1BAFB81B-2E33-4399-99E2-E207B2B3090F}"/>
          </ac:spMkLst>
        </pc:spChg>
        <pc:spChg chg="del">
          <ac:chgData name="Andrea Ticozzi" userId="f7f79cd3-3e0f-4c50-874a-160979e547af" providerId="ADAL" clId="{BDDA3A8A-5176-4B27-B053-91272D8CBEC4}" dt="2021-10-26T05:38:18.210" v="566" actId="478"/>
          <ac:spMkLst>
            <pc:docMk/>
            <pc:sldMk cId="1861471872" sldId="3130"/>
            <ac:spMk id="22" creationId="{68C53BB7-6DF4-4E05-8EAD-120B589A9442}"/>
          </ac:spMkLst>
        </pc:spChg>
        <pc:spChg chg="add del mod">
          <ac:chgData name="Andrea Ticozzi" userId="f7f79cd3-3e0f-4c50-874a-160979e547af" providerId="ADAL" clId="{BDDA3A8A-5176-4B27-B053-91272D8CBEC4}" dt="2021-10-26T05:38:54.418" v="597" actId="1076"/>
          <ac:spMkLst>
            <pc:docMk/>
            <pc:sldMk cId="1861471872" sldId="3130"/>
            <ac:spMk id="23" creationId="{2538DC28-8B8A-43DA-9F77-93ED7143906E}"/>
          </ac:spMkLst>
        </pc:spChg>
        <pc:picChg chg="mod">
          <ac:chgData name="Andrea Ticozzi" userId="f7f79cd3-3e0f-4c50-874a-160979e547af" providerId="ADAL" clId="{BDDA3A8A-5176-4B27-B053-91272D8CBEC4}" dt="2021-10-26T05:38:14.401" v="565" actId="14826"/>
          <ac:picMkLst>
            <pc:docMk/>
            <pc:sldMk cId="1861471872" sldId="3130"/>
            <ac:picMk id="9" creationId="{2380B550-27E6-43D7-B534-3B1C3ADCAC49}"/>
          </ac:picMkLst>
        </pc:picChg>
        <pc:cxnChg chg="del">
          <ac:chgData name="Andrea Ticozzi" userId="f7f79cd3-3e0f-4c50-874a-160979e547af" providerId="ADAL" clId="{BDDA3A8A-5176-4B27-B053-91272D8CBEC4}" dt="2021-10-26T05:38:18.994" v="567" actId="478"/>
          <ac:cxnSpMkLst>
            <pc:docMk/>
            <pc:sldMk cId="1861471872" sldId="3130"/>
            <ac:cxnSpMk id="11" creationId="{E71C3497-BF17-46EF-9A29-3A36BC2EF483}"/>
          </ac:cxnSpMkLst>
        </pc:cxnChg>
        <pc:cxnChg chg="add del mod">
          <ac:chgData name="Andrea Ticozzi" userId="f7f79cd3-3e0f-4c50-874a-160979e547af" providerId="ADAL" clId="{BDDA3A8A-5176-4B27-B053-91272D8CBEC4}" dt="2021-10-26T05:38:43.478" v="577" actId="14100"/>
          <ac:cxnSpMkLst>
            <pc:docMk/>
            <pc:sldMk cId="1861471872" sldId="3130"/>
            <ac:cxnSpMk id="20" creationId="{37700544-09D2-43B9-93D8-8E7D3AC5959A}"/>
          </ac:cxnSpMkLst>
        </pc:cxnChg>
      </pc:sldChg>
      <pc:sldChg chg="addSp delSp modSp add mod">
        <pc:chgData name="Andrea Ticozzi" userId="f7f79cd3-3e0f-4c50-874a-160979e547af" providerId="ADAL" clId="{BDDA3A8A-5176-4B27-B053-91272D8CBEC4}" dt="2021-10-26T05:50:18.163" v="1080" actId="20577"/>
        <pc:sldMkLst>
          <pc:docMk/>
          <pc:sldMk cId="919410373" sldId="3131"/>
        </pc:sldMkLst>
        <pc:spChg chg="mod">
          <ac:chgData name="Andrea Ticozzi" userId="f7f79cd3-3e0f-4c50-874a-160979e547af" providerId="ADAL" clId="{BDDA3A8A-5176-4B27-B053-91272D8CBEC4}" dt="2021-10-26T05:39:57.663" v="687" actId="20577"/>
          <ac:spMkLst>
            <pc:docMk/>
            <pc:sldMk cId="919410373" sldId="3131"/>
            <ac:spMk id="2" creationId="{7B34386E-CA93-497B-87DE-E30FF338DE75}"/>
          </ac:spMkLst>
        </pc:spChg>
        <pc:spChg chg="del">
          <ac:chgData name="Andrea Ticozzi" userId="f7f79cd3-3e0f-4c50-874a-160979e547af" providerId="ADAL" clId="{BDDA3A8A-5176-4B27-B053-91272D8CBEC4}" dt="2021-10-26T05:47:15.292" v="790" actId="478"/>
          <ac:spMkLst>
            <pc:docMk/>
            <pc:sldMk cId="919410373" sldId="3131"/>
            <ac:spMk id="17" creationId="{DA5D7F2B-0050-457E-8C79-0B1ED904D1ED}"/>
          </ac:spMkLst>
        </pc:spChg>
        <pc:spChg chg="add del mod">
          <ac:chgData name="Andrea Ticozzi" userId="f7f79cd3-3e0f-4c50-874a-160979e547af" providerId="ADAL" clId="{BDDA3A8A-5176-4B27-B053-91272D8CBEC4}" dt="2021-10-26T05:47:07.799" v="788" actId="478"/>
          <ac:spMkLst>
            <pc:docMk/>
            <pc:sldMk cId="919410373" sldId="3131"/>
            <ac:spMk id="18" creationId="{A4FA8247-F7C2-4BDA-8DBD-2FED8BB2E75F}"/>
          </ac:spMkLst>
        </pc:spChg>
        <pc:spChg chg="mod">
          <ac:chgData name="Andrea Ticozzi" userId="f7f79cd3-3e0f-4c50-874a-160979e547af" providerId="ADAL" clId="{BDDA3A8A-5176-4B27-B053-91272D8CBEC4}" dt="2021-10-26T05:50:18.163" v="1080" actId="20577"/>
          <ac:spMkLst>
            <pc:docMk/>
            <pc:sldMk cId="919410373" sldId="3131"/>
            <ac:spMk id="19" creationId="{1BAFB81B-2E33-4399-99E2-E207B2B3090F}"/>
          </ac:spMkLst>
        </pc:spChg>
        <pc:spChg chg="add del mod">
          <ac:chgData name="Andrea Ticozzi" userId="f7f79cd3-3e0f-4c50-874a-160979e547af" providerId="ADAL" clId="{BDDA3A8A-5176-4B27-B053-91272D8CBEC4}" dt="2021-10-26T05:46:43.316" v="774" actId="1076"/>
          <ac:spMkLst>
            <pc:docMk/>
            <pc:sldMk cId="919410373" sldId="3131"/>
            <ac:spMk id="23" creationId="{2538DC28-8B8A-43DA-9F77-93ED7143906E}"/>
          </ac:spMkLst>
        </pc:spChg>
        <pc:spChg chg="add del mod">
          <ac:chgData name="Andrea Ticozzi" userId="f7f79cd3-3e0f-4c50-874a-160979e547af" providerId="ADAL" clId="{BDDA3A8A-5176-4B27-B053-91272D8CBEC4}" dt="2021-10-26T05:47:00.013" v="783" actId="21"/>
          <ac:spMkLst>
            <pc:docMk/>
            <pc:sldMk cId="919410373" sldId="3131"/>
            <ac:spMk id="25" creationId="{5001614F-EECC-40CE-9D76-150668068845}"/>
          </ac:spMkLst>
        </pc:spChg>
        <pc:spChg chg="add mod">
          <ac:chgData name="Andrea Ticozzi" userId="f7f79cd3-3e0f-4c50-874a-160979e547af" providerId="ADAL" clId="{BDDA3A8A-5176-4B27-B053-91272D8CBEC4}" dt="2021-10-26T05:49:50.139" v="1065" actId="1076"/>
          <ac:spMkLst>
            <pc:docMk/>
            <pc:sldMk cId="919410373" sldId="3131"/>
            <ac:spMk id="26" creationId="{D1CBDD8D-37FC-4ADD-9117-7D6C5B24AA2B}"/>
          </ac:spMkLst>
        </pc:spChg>
        <pc:spChg chg="add mod">
          <ac:chgData name="Andrea Ticozzi" userId="f7f79cd3-3e0f-4c50-874a-160979e547af" providerId="ADAL" clId="{BDDA3A8A-5176-4B27-B053-91272D8CBEC4}" dt="2021-10-26T05:48:02.091" v="842" actId="1076"/>
          <ac:spMkLst>
            <pc:docMk/>
            <pc:sldMk cId="919410373" sldId="3131"/>
            <ac:spMk id="29" creationId="{0089E8C2-1058-40A6-ABAE-C3A66A4C7E0B}"/>
          </ac:spMkLst>
        </pc:spChg>
        <pc:picChg chg="mod">
          <ac:chgData name="Andrea Ticozzi" userId="f7f79cd3-3e0f-4c50-874a-160979e547af" providerId="ADAL" clId="{BDDA3A8A-5176-4B27-B053-91272D8CBEC4}" dt="2021-10-26T05:47:02.511" v="786" actId="1076"/>
          <ac:picMkLst>
            <pc:docMk/>
            <pc:sldMk cId="919410373" sldId="3131"/>
            <ac:picMk id="9" creationId="{2380B550-27E6-43D7-B534-3B1C3ADCAC49}"/>
          </ac:picMkLst>
        </pc:picChg>
        <pc:cxnChg chg="add mod">
          <ac:chgData name="Andrea Ticozzi" userId="f7f79cd3-3e0f-4c50-874a-160979e547af" providerId="ADAL" clId="{BDDA3A8A-5176-4B27-B053-91272D8CBEC4}" dt="2021-10-26T05:44:10.057" v="746" actId="14100"/>
          <ac:cxnSpMkLst>
            <pc:docMk/>
            <pc:sldMk cId="919410373" sldId="3131"/>
            <ac:cxnSpMk id="13" creationId="{864E9747-2C17-4179-BB08-903C552FAF3E}"/>
          </ac:cxnSpMkLst>
        </pc:cxnChg>
        <pc:cxnChg chg="del">
          <ac:chgData name="Andrea Ticozzi" userId="f7f79cd3-3e0f-4c50-874a-160979e547af" providerId="ADAL" clId="{BDDA3A8A-5176-4B27-B053-91272D8CBEC4}" dt="2021-10-26T05:40:30.417" v="689" actId="478"/>
          <ac:cxnSpMkLst>
            <pc:docMk/>
            <pc:sldMk cId="919410373" sldId="3131"/>
            <ac:cxnSpMk id="20" creationId="{37700544-09D2-43B9-93D8-8E7D3AC5959A}"/>
          </ac:cxnSpMkLst>
        </pc:cxnChg>
        <pc:cxnChg chg="add mod">
          <ac:chgData name="Andrea Ticozzi" userId="f7f79cd3-3e0f-4c50-874a-160979e547af" providerId="ADAL" clId="{BDDA3A8A-5176-4B27-B053-91272D8CBEC4}" dt="2021-10-26T05:46:04.215" v="752" actId="14100"/>
          <ac:cxnSpMkLst>
            <pc:docMk/>
            <pc:sldMk cId="919410373" sldId="3131"/>
            <ac:cxnSpMk id="21" creationId="{C191014E-BDEE-4456-A17B-C2053DE58422}"/>
          </ac:cxnSpMkLst>
        </pc:cxnChg>
        <pc:cxnChg chg="add mod">
          <ac:chgData name="Andrea Ticozzi" userId="f7f79cd3-3e0f-4c50-874a-160979e547af" providerId="ADAL" clId="{BDDA3A8A-5176-4B27-B053-91272D8CBEC4}" dt="2021-10-26T05:46:13.931" v="755" actId="1076"/>
          <ac:cxnSpMkLst>
            <pc:docMk/>
            <pc:sldMk cId="919410373" sldId="3131"/>
            <ac:cxnSpMk id="22" creationId="{09EB1FDC-23ED-4F72-B39A-7B2680ED8820}"/>
          </ac:cxnSpMkLst>
        </pc:cxnChg>
        <pc:cxnChg chg="add mod">
          <ac:chgData name="Andrea Ticozzi" userId="f7f79cd3-3e0f-4c50-874a-160979e547af" providerId="ADAL" clId="{BDDA3A8A-5176-4B27-B053-91272D8CBEC4}" dt="2021-10-26T05:46:24.249" v="758" actId="1076"/>
          <ac:cxnSpMkLst>
            <pc:docMk/>
            <pc:sldMk cId="919410373" sldId="3131"/>
            <ac:cxnSpMk id="24" creationId="{B446EBC2-B001-482C-9B5F-055882E0A64C}"/>
          </ac:cxnSpMkLst>
        </pc:cxnChg>
        <pc:cxnChg chg="add mod">
          <ac:chgData name="Andrea Ticozzi" userId="f7f79cd3-3e0f-4c50-874a-160979e547af" providerId="ADAL" clId="{BDDA3A8A-5176-4B27-B053-91272D8CBEC4}" dt="2021-10-26T05:47:22.403" v="793" actId="1076"/>
          <ac:cxnSpMkLst>
            <pc:docMk/>
            <pc:sldMk cId="919410373" sldId="3131"/>
            <ac:cxnSpMk id="27" creationId="{DCA998BF-CD24-4775-B9A8-12D61A8D1784}"/>
          </ac:cxnSpMkLst>
        </pc:cxnChg>
        <pc:cxnChg chg="add del mod">
          <ac:chgData name="Andrea Ticozzi" userId="f7f79cd3-3e0f-4c50-874a-160979e547af" providerId="ADAL" clId="{BDDA3A8A-5176-4B27-B053-91272D8CBEC4}" dt="2021-10-26T05:47:26.173" v="796" actId="478"/>
          <ac:cxnSpMkLst>
            <pc:docMk/>
            <pc:sldMk cId="919410373" sldId="3131"/>
            <ac:cxnSpMk id="28" creationId="{F556DB74-73A0-4424-B434-81E6B4FA3D82}"/>
          </ac:cxnSpMkLst>
        </pc:cxnChg>
      </pc:sldChg>
      <pc:sldChg chg="addSp delSp modSp add mod">
        <pc:chgData name="Andrea Ticozzi" userId="f7f79cd3-3e0f-4c50-874a-160979e547af" providerId="ADAL" clId="{BDDA3A8A-5176-4B27-B053-91272D8CBEC4}" dt="2021-10-26T06:25:45.820" v="2934" actId="20577"/>
        <pc:sldMkLst>
          <pc:docMk/>
          <pc:sldMk cId="2859783351" sldId="3132"/>
        </pc:sldMkLst>
        <pc:spChg chg="mod">
          <ac:chgData name="Andrea Ticozzi" userId="f7f79cd3-3e0f-4c50-874a-160979e547af" providerId="ADAL" clId="{BDDA3A8A-5176-4B27-B053-91272D8CBEC4}" dt="2021-10-26T05:57:37.011" v="1473" actId="20577"/>
          <ac:spMkLst>
            <pc:docMk/>
            <pc:sldMk cId="2859783351" sldId="3132"/>
            <ac:spMk id="2" creationId="{7B34386E-CA93-497B-87DE-E30FF338DE75}"/>
          </ac:spMkLst>
        </pc:spChg>
        <pc:spChg chg="del">
          <ac:chgData name="Andrea Ticozzi" userId="f7f79cd3-3e0f-4c50-874a-160979e547af" providerId="ADAL" clId="{BDDA3A8A-5176-4B27-B053-91272D8CBEC4}" dt="2021-10-26T06:04:47.453" v="1479" actId="478"/>
          <ac:spMkLst>
            <pc:docMk/>
            <pc:sldMk cId="2859783351" sldId="3132"/>
            <ac:spMk id="17" creationId="{DA5D7F2B-0050-457E-8C79-0B1ED904D1ED}"/>
          </ac:spMkLst>
        </pc:spChg>
        <pc:spChg chg="del">
          <ac:chgData name="Andrea Ticozzi" userId="f7f79cd3-3e0f-4c50-874a-160979e547af" providerId="ADAL" clId="{BDDA3A8A-5176-4B27-B053-91272D8CBEC4}" dt="2021-10-26T06:04:50.713" v="1480" actId="478"/>
          <ac:spMkLst>
            <pc:docMk/>
            <pc:sldMk cId="2859783351" sldId="3132"/>
            <ac:spMk id="18" creationId="{A4FA8247-F7C2-4BDA-8DBD-2FED8BB2E75F}"/>
          </ac:spMkLst>
        </pc:spChg>
        <pc:spChg chg="mod">
          <ac:chgData name="Andrea Ticozzi" userId="f7f79cd3-3e0f-4c50-874a-160979e547af" providerId="ADAL" clId="{BDDA3A8A-5176-4B27-B053-91272D8CBEC4}" dt="2021-10-26T06:25:45.820" v="2934" actId="20577"/>
          <ac:spMkLst>
            <pc:docMk/>
            <pc:sldMk cId="2859783351" sldId="3132"/>
            <ac:spMk id="19" creationId="{1BAFB81B-2E33-4399-99E2-E207B2B3090F}"/>
          </ac:spMkLst>
        </pc:spChg>
        <pc:spChg chg="add del mod">
          <ac:chgData name="Andrea Ticozzi" userId="f7f79cd3-3e0f-4c50-874a-160979e547af" providerId="ADAL" clId="{BDDA3A8A-5176-4B27-B053-91272D8CBEC4}" dt="2021-10-26T06:09:54.137" v="1520" actId="21"/>
          <ac:spMkLst>
            <pc:docMk/>
            <pc:sldMk cId="2859783351" sldId="3132"/>
            <ac:spMk id="22" creationId="{CEC50659-662B-4973-BA4A-ECF2114AC632}"/>
          </ac:spMkLst>
        </pc:spChg>
        <pc:spChg chg="del">
          <ac:chgData name="Andrea Ticozzi" userId="f7f79cd3-3e0f-4c50-874a-160979e547af" providerId="ADAL" clId="{BDDA3A8A-5176-4B27-B053-91272D8CBEC4}" dt="2021-10-26T06:04:45.456" v="1478" actId="478"/>
          <ac:spMkLst>
            <pc:docMk/>
            <pc:sldMk cId="2859783351" sldId="3132"/>
            <ac:spMk id="23" creationId="{2538DC28-8B8A-43DA-9F77-93ED7143906E}"/>
          </ac:spMkLst>
        </pc:spChg>
        <pc:spChg chg="add mod">
          <ac:chgData name="Andrea Ticozzi" userId="f7f79cd3-3e0f-4c50-874a-160979e547af" providerId="ADAL" clId="{BDDA3A8A-5176-4B27-B053-91272D8CBEC4}" dt="2021-10-26T06:13:20.123" v="1815" actId="207"/>
          <ac:spMkLst>
            <pc:docMk/>
            <pc:sldMk cId="2859783351" sldId="3132"/>
            <ac:spMk id="25" creationId="{46796366-9B1E-4851-B3C9-8C5871979EA7}"/>
          </ac:spMkLst>
        </pc:spChg>
        <pc:spChg chg="add mod">
          <ac:chgData name="Andrea Ticozzi" userId="f7f79cd3-3e0f-4c50-874a-160979e547af" providerId="ADAL" clId="{BDDA3A8A-5176-4B27-B053-91272D8CBEC4}" dt="2021-10-26T06:10:37.952" v="1553" actId="1076"/>
          <ac:spMkLst>
            <pc:docMk/>
            <pc:sldMk cId="2859783351" sldId="3132"/>
            <ac:spMk id="26" creationId="{D3E4B2C3-0258-4F86-986E-121E11472363}"/>
          </ac:spMkLst>
        </pc:spChg>
        <pc:spChg chg="add mod">
          <ac:chgData name="Andrea Ticozzi" userId="f7f79cd3-3e0f-4c50-874a-160979e547af" providerId="ADAL" clId="{BDDA3A8A-5176-4B27-B053-91272D8CBEC4}" dt="2021-10-26T06:10:53.758" v="1565" actId="20577"/>
          <ac:spMkLst>
            <pc:docMk/>
            <pc:sldMk cId="2859783351" sldId="3132"/>
            <ac:spMk id="27" creationId="{163784A0-AAF9-4383-8ACE-C58EFCD67C50}"/>
          </ac:spMkLst>
        </pc:spChg>
        <pc:picChg chg="add mod">
          <ac:chgData name="Andrea Ticozzi" userId="f7f79cd3-3e0f-4c50-874a-160979e547af" providerId="ADAL" clId="{BDDA3A8A-5176-4B27-B053-91272D8CBEC4}" dt="2021-10-26T06:08:32.182" v="1486" actId="1076"/>
          <ac:picMkLst>
            <pc:docMk/>
            <pc:sldMk cId="2859783351" sldId="3132"/>
            <ac:picMk id="7" creationId="{C5665EEA-524E-4724-9219-92F2701ED369}"/>
          </ac:picMkLst>
        </pc:picChg>
        <pc:picChg chg="del">
          <ac:chgData name="Andrea Ticozzi" userId="f7f79cd3-3e0f-4c50-874a-160979e547af" providerId="ADAL" clId="{BDDA3A8A-5176-4B27-B053-91272D8CBEC4}" dt="2021-10-26T06:04:32.453" v="1474" actId="478"/>
          <ac:picMkLst>
            <pc:docMk/>
            <pc:sldMk cId="2859783351" sldId="3132"/>
            <ac:picMk id="9" creationId="{2380B550-27E6-43D7-B534-3B1C3ADCAC49}"/>
          </ac:picMkLst>
        </pc:picChg>
        <pc:picChg chg="add mod ord">
          <ac:chgData name="Andrea Ticozzi" userId="f7f79cd3-3e0f-4c50-874a-160979e547af" providerId="ADAL" clId="{BDDA3A8A-5176-4B27-B053-91272D8CBEC4}" dt="2021-10-26T06:09:03.624" v="1496" actId="1076"/>
          <ac:picMkLst>
            <pc:docMk/>
            <pc:sldMk cId="2859783351" sldId="3132"/>
            <ac:picMk id="10" creationId="{A9103038-3172-4B98-9D6E-33F623D789FB}"/>
          </ac:picMkLst>
        </pc:picChg>
        <pc:cxnChg chg="del">
          <ac:chgData name="Andrea Ticozzi" userId="f7f79cd3-3e0f-4c50-874a-160979e547af" providerId="ADAL" clId="{BDDA3A8A-5176-4B27-B053-91272D8CBEC4}" dt="2021-10-26T06:04:45.456" v="1478" actId="478"/>
          <ac:cxnSpMkLst>
            <pc:docMk/>
            <pc:sldMk cId="2859783351" sldId="3132"/>
            <ac:cxnSpMk id="20" creationId="{37700544-09D2-43B9-93D8-8E7D3AC5959A}"/>
          </ac:cxnSpMkLst>
        </pc:cxnChg>
        <pc:cxnChg chg="add del mod">
          <ac:chgData name="Andrea Ticozzi" userId="f7f79cd3-3e0f-4c50-874a-160979e547af" providerId="ADAL" clId="{BDDA3A8A-5176-4B27-B053-91272D8CBEC4}" dt="2021-10-26T06:09:54.137" v="1520" actId="21"/>
          <ac:cxnSpMkLst>
            <pc:docMk/>
            <pc:sldMk cId="2859783351" sldId="3132"/>
            <ac:cxnSpMk id="21" creationId="{D1837B6C-ABAD-4FE9-86BA-25B7E3393804}"/>
          </ac:cxnSpMkLst>
        </pc:cxnChg>
        <pc:cxnChg chg="add mod">
          <ac:chgData name="Andrea Ticozzi" userId="f7f79cd3-3e0f-4c50-874a-160979e547af" providerId="ADAL" clId="{BDDA3A8A-5176-4B27-B053-91272D8CBEC4}" dt="2021-10-26T06:13:14.578" v="1814" actId="208"/>
          <ac:cxnSpMkLst>
            <pc:docMk/>
            <pc:sldMk cId="2859783351" sldId="3132"/>
            <ac:cxnSpMk id="24" creationId="{FE652173-E5EE-468A-B668-28282FB9DAB3}"/>
          </ac:cxnSpMkLst>
        </pc:cxnChg>
      </pc:sldChg>
      <pc:sldChg chg="addSp delSp modSp add mod">
        <pc:chgData name="Andrea Ticozzi" userId="f7f79cd3-3e0f-4c50-874a-160979e547af" providerId="ADAL" clId="{BDDA3A8A-5176-4B27-B053-91272D8CBEC4}" dt="2021-10-26T06:19:37.194" v="2387" actId="207"/>
        <pc:sldMkLst>
          <pc:docMk/>
          <pc:sldMk cId="105325608" sldId="3133"/>
        </pc:sldMkLst>
        <pc:spChg chg="mod">
          <ac:chgData name="Andrea Ticozzi" userId="f7f79cd3-3e0f-4c50-874a-160979e547af" providerId="ADAL" clId="{BDDA3A8A-5176-4B27-B053-91272D8CBEC4}" dt="2021-10-26T06:14:04.743" v="1859" actId="20577"/>
          <ac:spMkLst>
            <pc:docMk/>
            <pc:sldMk cId="105325608" sldId="3133"/>
            <ac:spMk id="2" creationId="{7B34386E-CA93-497B-87DE-E30FF338DE75}"/>
          </ac:spMkLst>
        </pc:spChg>
        <pc:spChg chg="del">
          <ac:chgData name="Andrea Ticozzi" userId="f7f79cd3-3e0f-4c50-874a-160979e547af" providerId="ADAL" clId="{BDDA3A8A-5176-4B27-B053-91272D8CBEC4}" dt="2021-10-26T06:14:08.830" v="1860" actId="478"/>
          <ac:spMkLst>
            <pc:docMk/>
            <pc:sldMk cId="105325608" sldId="3133"/>
            <ac:spMk id="15" creationId="{09BCDD0F-E9CA-45ED-9ED1-76CE02FF3B88}"/>
          </ac:spMkLst>
        </pc:spChg>
        <pc:spChg chg="del">
          <ac:chgData name="Andrea Ticozzi" userId="f7f79cd3-3e0f-4c50-874a-160979e547af" providerId="ADAL" clId="{BDDA3A8A-5176-4B27-B053-91272D8CBEC4}" dt="2021-10-26T06:14:12.003" v="1861" actId="478"/>
          <ac:spMkLst>
            <pc:docMk/>
            <pc:sldMk cId="105325608" sldId="3133"/>
            <ac:spMk id="16" creationId="{CA18860B-FE89-461D-8566-B07E8B18CED1}"/>
          </ac:spMkLst>
        </pc:spChg>
        <pc:spChg chg="add mod">
          <ac:chgData name="Andrea Ticozzi" userId="f7f79cd3-3e0f-4c50-874a-160979e547af" providerId="ADAL" clId="{BDDA3A8A-5176-4B27-B053-91272D8CBEC4}" dt="2021-10-26T06:15:19.568" v="1889" actId="1076"/>
          <ac:spMkLst>
            <pc:docMk/>
            <pc:sldMk cId="105325608" sldId="3133"/>
            <ac:spMk id="17" creationId="{81A9CB05-821A-4590-B388-AFB6ECF2FF1C}"/>
          </ac:spMkLst>
        </pc:spChg>
        <pc:spChg chg="add mod">
          <ac:chgData name="Andrea Ticozzi" userId="f7f79cd3-3e0f-4c50-874a-160979e547af" providerId="ADAL" clId="{BDDA3A8A-5176-4B27-B053-91272D8CBEC4}" dt="2021-10-26T06:15:31.240" v="1908" actId="1076"/>
          <ac:spMkLst>
            <pc:docMk/>
            <pc:sldMk cId="105325608" sldId="3133"/>
            <ac:spMk id="18" creationId="{AADCA28F-4BD9-4696-9EF2-E4373E85BF9A}"/>
          </ac:spMkLst>
        </pc:spChg>
        <pc:spChg chg="add mod">
          <ac:chgData name="Andrea Ticozzi" userId="f7f79cd3-3e0f-4c50-874a-160979e547af" providerId="ADAL" clId="{BDDA3A8A-5176-4B27-B053-91272D8CBEC4}" dt="2021-10-26T06:16:19.204" v="1912" actId="14100"/>
          <ac:spMkLst>
            <pc:docMk/>
            <pc:sldMk cId="105325608" sldId="3133"/>
            <ac:spMk id="20" creationId="{9A3C442F-A13C-4272-BB40-0E680AA6F3A3}"/>
          </ac:spMkLst>
        </pc:spChg>
        <pc:spChg chg="del">
          <ac:chgData name="Andrea Ticozzi" userId="f7f79cd3-3e0f-4c50-874a-160979e547af" providerId="ADAL" clId="{BDDA3A8A-5176-4B27-B053-91272D8CBEC4}" dt="2021-10-26T06:14:12.003" v="1861" actId="478"/>
          <ac:spMkLst>
            <pc:docMk/>
            <pc:sldMk cId="105325608" sldId="3133"/>
            <ac:spMk id="21" creationId="{49472397-E308-43E5-9738-E43EF3825920}"/>
          </ac:spMkLst>
        </pc:spChg>
        <pc:spChg chg="del">
          <ac:chgData name="Andrea Ticozzi" userId="f7f79cd3-3e0f-4c50-874a-160979e547af" providerId="ADAL" clId="{BDDA3A8A-5176-4B27-B053-91272D8CBEC4}" dt="2021-10-26T06:14:12.003" v="1861" actId="478"/>
          <ac:spMkLst>
            <pc:docMk/>
            <pc:sldMk cId="105325608" sldId="3133"/>
            <ac:spMk id="22" creationId="{394F591B-8D18-46CA-988F-B03E05BA8019}"/>
          </ac:spMkLst>
        </pc:spChg>
        <pc:spChg chg="add mod">
          <ac:chgData name="Andrea Ticozzi" userId="f7f79cd3-3e0f-4c50-874a-160979e547af" providerId="ADAL" clId="{BDDA3A8A-5176-4B27-B053-91272D8CBEC4}" dt="2021-10-26T06:19:37.194" v="2387" actId="207"/>
          <ac:spMkLst>
            <pc:docMk/>
            <pc:sldMk cId="105325608" sldId="3133"/>
            <ac:spMk id="23" creationId="{C3870F41-AA65-4FED-8DF4-B681C953367F}"/>
          </ac:spMkLst>
        </pc:spChg>
        <pc:picChg chg="del">
          <ac:chgData name="Andrea Ticozzi" userId="f7f79cd3-3e0f-4c50-874a-160979e547af" providerId="ADAL" clId="{BDDA3A8A-5176-4B27-B053-91272D8CBEC4}" dt="2021-10-26T06:14:12.003" v="1861" actId="478"/>
          <ac:picMkLst>
            <pc:docMk/>
            <pc:sldMk cId="105325608" sldId="3133"/>
            <ac:picMk id="7" creationId="{E56A7A28-DD97-4459-807C-F6F1685B88F7}"/>
          </ac:picMkLst>
        </pc:picChg>
        <pc:cxnChg chg="add mod">
          <ac:chgData name="Andrea Ticozzi" userId="f7f79cd3-3e0f-4c50-874a-160979e547af" providerId="ADAL" clId="{BDDA3A8A-5176-4B27-B053-91272D8CBEC4}" dt="2021-10-26T06:14:28.538" v="1863" actId="208"/>
          <ac:cxnSpMkLst>
            <pc:docMk/>
            <pc:sldMk cId="105325608" sldId="3133"/>
            <ac:cxnSpMk id="8" creationId="{A09ADE4E-3B28-420D-A69E-EA010694452D}"/>
          </ac:cxnSpMkLst>
        </pc:cxnChg>
        <pc:cxnChg chg="add">
          <ac:chgData name="Andrea Ticozzi" userId="f7f79cd3-3e0f-4c50-874a-160979e547af" providerId="ADAL" clId="{BDDA3A8A-5176-4B27-B053-91272D8CBEC4}" dt="2021-10-26T06:15:44.862" v="1909" actId="11529"/>
          <ac:cxnSpMkLst>
            <pc:docMk/>
            <pc:sldMk cId="105325608" sldId="3133"/>
            <ac:cxnSpMk id="11" creationId="{2BE5486C-8BD7-4CAD-A633-088304504952}"/>
          </ac:cxnSpMkLst>
        </pc:cxnChg>
        <pc:cxnChg chg="add mod">
          <ac:chgData name="Andrea Ticozzi" userId="f7f79cd3-3e0f-4c50-874a-160979e547af" providerId="ADAL" clId="{BDDA3A8A-5176-4B27-B053-91272D8CBEC4}" dt="2021-10-26T06:14:50.748" v="1873" actId="14100"/>
          <ac:cxnSpMkLst>
            <pc:docMk/>
            <pc:sldMk cId="105325608" sldId="3133"/>
            <ac:cxnSpMk id="14" creationId="{2E5C5C18-58BB-4687-B286-B6B73449B72E}"/>
          </ac:cxnSpMkLst>
        </pc:cxnChg>
        <pc:cxnChg chg="del mod">
          <ac:chgData name="Andrea Ticozzi" userId="f7f79cd3-3e0f-4c50-874a-160979e547af" providerId="ADAL" clId="{BDDA3A8A-5176-4B27-B053-91272D8CBEC4}" dt="2021-10-26T06:14:12.003" v="1861" actId="478"/>
          <ac:cxnSpMkLst>
            <pc:docMk/>
            <pc:sldMk cId="105325608" sldId="3133"/>
            <ac:cxnSpMk id="19" creationId="{E12165F7-96BB-4508-9A02-D758D018EBE2}"/>
          </ac:cxnSpMkLst>
        </pc:cxnChg>
      </pc:sldChg>
      <pc:sldChg chg="addSp delSp modSp add mod">
        <pc:chgData name="Andrea Ticozzi" userId="f7f79cd3-3e0f-4c50-874a-160979e547af" providerId="ADAL" clId="{BDDA3A8A-5176-4B27-B053-91272D8CBEC4}" dt="2021-10-26T06:37:32.430" v="3487" actId="1076"/>
        <pc:sldMkLst>
          <pc:docMk/>
          <pc:sldMk cId="2916819580" sldId="3134"/>
        </pc:sldMkLst>
        <pc:spChg chg="mod">
          <ac:chgData name="Andrea Ticozzi" userId="f7f79cd3-3e0f-4c50-874a-160979e547af" providerId="ADAL" clId="{BDDA3A8A-5176-4B27-B053-91272D8CBEC4}" dt="2021-10-26T06:35:58.509" v="3428" actId="113"/>
          <ac:spMkLst>
            <pc:docMk/>
            <pc:sldMk cId="2916819580" sldId="3134"/>
            <ac:spMk id="19" creationId="{1BAFB81B-2E33-4399-99E2-E207B2B3090F}"/>
          </ac:spMkLst>
        </pc:spChg>
        <pc:spChg chg="del">
          <ac:chgData name="Andrea Ticozzi" userId="f7f79cd3-3e0f-4c50-874a-160979e547af" providerId="ADAL" clId="{BDDA3A8A-5176-4B27-B053-91272D8CBEC4}" dt="2021-10-26T06:32:36.842" v="3102" actId="478"/>
          <ac:spMkLst>
            <pc:docMk/>
            <pc:sldMk cId="2916819580" sldId="3134"/>
            <ac:spMk id="23" creationId="{2538DC28-8B8A-43DA-9F77-93ED7143906E}"/>
          </ac:spMkLst>
        </pc:spChg>
        <pc:spChg chg="mod">
          <ac:chgData name="Andrea Ticozzi" userId="f7f79cd3-3e0f-4c50-874a-160979e547af" providerId="ADAL" clId="{BDDA3A8A-5176-4B27-B053-91272D8CBEC4}" dt="2021-10-26T06:32:52.189" v="3123" actId="20577"/>
          <ac:spMkLst>
            <pc:docMk/>
            <pc:sldMk cId="2916819580" sldId="3134"/>
            <ac:spMk id="25" creationId="{5001614F-EECC-40CE-9D76-150668068845}"/>
          </ac:spMkLst>
        </pc:spChg>
        <pc:spChg chg="del">
          <ac:chgData name="Andrea Ticozzi" userId="f7f79cd3-3e0f-4c50-874a-160979e547af" providerId="ADAL" clId="{BDDA3A8A-5176-4B27-B053-91272D8CBEC4}" dt="2021-10-26T06:33:03.684" v="3127" actId="478"/>
          <ac:spMkLst>
            <pc:docMk/>
            <pc:sldMk cId="2916819580" sldId="3134"/>
            <ac:spMk id="26" creationId="{D1CBDD8D-37FC-4ADD-9117-7D6C5B24AA2B}"/>
          </ac:spMkLst>
        </pc:spChg>
        <pc:spChg chg="del">
          <ac:chgData name="Andrea Ticozzi" userId="f7f79cd3-3e0f-4c50-874a-160979e547af" providerId="ADAL" clId="{BDDA3A8A-5176-4B27-B053-91272D8CBEC4}" dt="2021-10-26T06:32:58.324" v="3125" actId="478"/>
          <ac:spMkLst>
            <pc:docMk/>
            <pc:sldMk cId="2916819580" sldId="3134"/>
            <ac:spMk id="29" creationId="{0089E8C2-1058-40A6-ABAE-C3A66A4C7E0B}"/>
          </ac:spMkLst>
        </pc:spChg>
        <pc:spChg chg="add mod">
          <ac:chgData name="Andrea Ticozzi" userId="f7f79cd3-3e0f-4c50-874a-160979e547af" providerId="ADAL" clId="{BDDA3A8A-5176-4B27-B053-91272D8CBEC4}" dt="2021-10-26T06:37:32.430" v="3487" actId="1076"/>
          <ac:spMkLst>
            <pc:docMk/>
            <pc:sldMk cId="2916819580" sldId="3134"/>
            <ac:spMk id="30" creationId="{FF496963-B0FB-4BA6-8D58-CBCC6BE81DFB}"/>
          </ac:spMkLst>
        </pc:spChg>
        <pc:picChg chg="mod">
          <ac:chgData name="Andrea Ticozzi" userId="f7f79cd3-3e0f-4c50-874a-160979e547af" providerId="ADAL" clId="{BDDA3A8A-5176-4B27-B053-91272D8CBEC4}" dt="2021-10-26T06:32:31.251" v="3101" actId="14826"/>
          <ac:picMkLst>
            <pc:docMk/>
            <pc:sldMk cId="2916819580" sldId="3134"/>
            <ac:picMk id="9" creationId="{2380B550-27E6-43D7-B534-3B1C3ADCAC49}"/>
          </ac:picMkLst>
        </pc:picChg>
        <pc:cxnChg chg="add mod">
          <ac:chgData name="Andrea Ticozzi" userId="f7f79cd3-3e0f-4c50-874a-160979e547af" providerId="ADAL" clId="{BDDA3A8A-5176-4B27-B053-91272D8CBEC4}" dt="2021-10-26T06:36:25.217" v="3430" actId="1076"/>
          <ac:cxnSpMkLst>
            <pc:docMk/>
            <pc:sldMk cId="2916819580" sldId="3134"/>
            <ac:cxnSpMk id="18" creationId="{28C1E44F-0BC2-4D5B-935E-F2BB6018D7D9}"/>
          </ac:cxnSpMkLst>
        </pc:cxnChg>
        <pc:cxnChg chg="add mod">
          <ac:chgData name="Andrea Ticozzi" userId="f7f79cd3-3e0f-4c50-874a-160979e547af" providerId="ADAL" clId="{BDDA3A8A-5176-4B27-B053-91272D8CBEC4}" dt="2021-10-26T06:36:35.102" v="3432" actId="1076"/>
          <ac:cxnSpMkLst>
            <pc:docMk/>
            <pc:sldMk cId="2916819580" sldId="3134"/>
            <ac:cxnSpMk id="20" creationId="{E05E3CCB-471F-49A6-AF81-EB758E208654}"/>
          </ac:cxnSpMkLst>
        </pc:cxnChg>
        <pc:cxnChg chg="mod">
          <ac:chgData name="Andrea Ticozzi" userId="f7f79cd3-3e0f-4c50-874a-160979e547af" providerId="ADAL" clId="{BDDA3A8A-5176-4B27-B053-91272D8CBEC4}" dt="2021-10-26T06:32:42.234" v="3103" actId="1076"/>
          <ac:cxnSpMkLst>
            <pc:docMk/>
            <pc:sldMk cId="2916819580" sldId="3134"/>
            <ac:cxnSpMk id="21" creationId="{C191014E-BDEE-4456-A17B-C2053DE58422}"/>
          </ac:cxnSpMkLst>
        </pc:cxnChg>
        <pc:cxnChg chg="del">
          <ac:chgData name="Andrea Ticozzi" userId="f7f79cd3-3e0f-4c50-874a-160979e547af" providerId="ADAL" clId="{BDDA3A8A-5176-4B27-B053-91272D8CBEC4}" dt="2021-10-26T06:32:54.824" v="3124" actId="478"/>
          <ac:cxnSpMkLst>
            <pc:docMk/>
            <pc:sldMk cId="2916819580" sldId="3134"/>
            <ac:cxnSpMk id="22" creationId="{09EB1FDC-23ED-4F72-B39A-7B2680ED8820}"/>
          </ac:cxnSpMkLst>
        </pc:cxnChg>
        <pc:cxnChg chg="del">
          <ac:chgData name="Andrea Ticozzi" userId="f7f79cd3-3e0f-4c50-874a-160979e547af" providerId="ADAL" clId="{BDDA3A8A-5176-4B27-B053-91272D8CBEC4}" dt="2021-10-26T06:33:06.612" v="3128" actId="478"/>
          <ac:cxnSpMkLst>
            <pc:docMk/>
            <pc:sldMk cId="2916819580" sldId="3134"/>
            <ac:cxnSpMk id="24" creationId="{B446EBC2-B001-482C-9B5F-055882E0A64C}"/>
          </ac:cxnSpMkLst>
        </pc:cxnChg>
        <pc:cxnChg chg="del">
          <ac:chgData name="Andrea Ticozzi" userId="f7f79cd3-3e0f-4c50-874a-160979e547af" providerId="ADAL" clId="{BDDA3A8A-5176-4B27-B053-91272D8CBEC4}" dt="2021-10-26T06:33:00.723" v="3126" actId="478"/>
          <ac:cxnSpMkLst>
            <pc:docMk/>
            <pc:sldMk cId="2916819580" sldId="3134"/>
            <ac:cxnSpMk id="27" creationId="{DCA998BF-CD24-4775-B9A8-12D61A8D1784}"/>
          </ac:cxnSpMkLst>
        </pc:cxnChg>
        <pc:cxnChg chg="add mod">
          <ac:chgData name="Andrea Ticozzi" userId="f7f79cd3-3e0f-4c50-874a-160979e547af" providerId="ADAL" clId="{BDDA3A8A-5176-4B27-B053-91272D8CBEC4}" dt="2021-10-26T06:36:35.102" v="3432" actId="1076"/>
          <ac:cxnSpMkLst>
            <pc:docMk/>
            <pc:sldMk cId="2916819580" sldId="3134"/>
            <ac:cxnSpMk id="28" creationId="{4422EAC5-7C98-4B5B-8B0B-39FEA327ECC0}"/>
          </ac:cxnSpMkLst>
        </pc:cxnChg>
      </pc:sldChg>
    </pc:docChg>
  </pc:docChgLst>
  <pc:docChgLst>
    <pc:chgData name="Sergio Matteo Savaresi" userId="S::10149777@polimi.it::44ea726d-fc4b-4f0b-a4e0-ce9caea8febc" providerId="AD" clId="Web-{52411CC8-A189-8C90-B99E-BAD2B40ED36D}"/>
    <pc:docChg chg="modSld">
      <pc:chgData name="Sergio Matteo Savaresi" userId="S::10149777@polimi.it::44ea726d-fc4b-4f0b-a4e0-ce9caea8febc" providerId="AD" clId="Web-{52411CC8-A189-8C90-B99E-BAD2B40ED36D}" dt="2021-08-24T11:59:04.903" v="0"/>
      <pc:docMkLst>
        <pc:docMk/>
      </pc:docMkLst>
      <pc:sldChg chg="delSp modSp">
        <pc:chgData name="Sergio Matteo Savaresi" userId="S::10149777@polimi.it::44ea726d-fc4b-4f0b-a4e0-ce9caea8febc" providerId="AD" clId="Web-{52411CC8-A189-8C90-B99E-BAD2B40ED36D}" dt="2021-08-24T11:59:04.903" v="0"/>
        <pc:sldMkLst>
          <pc:docMk/>
          <pc:sldMk cId="3458649674" sldId="3100"/>
        </pc:sldMkLst>
        <pc:cxnChg chg="del mod">
          <ac:chgData name="Sergio Matteo Savaresi" userId="S::10149777@polimi.it::44ea726d-fc4b-4f0b-a4e0-ce9caea8febc" providerId="AD" clId="Web-{52411CC8-A189-8C90-B99E-BAD2B40ED36D}" dt="2021-08-24T11:59:04.903" v="0"/>
          <ac:cxnSpMkLst>
            <pc:docMk/>
            <pc:sldMk cId="3458649674" sldId="3100"/>
            <ac:cxnSpMk id="41" creationId="{5B00F46C-1058-42C9-AD7A-E63031D0FFD5}"/>
          </ac:cxnSpMkLst>
        </pc:cxnChg>
      </pc:sldChg>
    </pc:docChg>
  </pc:docChgLst>
  <pc:docChgLst>
    <pc:chgData name="Paolo Fusco" userId="S::10577222@polimi.it::9f39d2aa-0ad6-4052-9e80-c3cf1594a263" providerId="AD" clId="Web-{D2F78F26-7CFF-0468-408A-437FB8DB54F6}"/>
    <pc:docChg chg="addSld modSld sldOrd modSection">
      <pc:chgData name="Paolo Fusco" userId="S::10577222@polimi.it::9f39d2aa-0ad6-4052-9e80-c3cf1594a263" providerId="AD" clId="Web-{D2F78F26-7CFF-0468-408A-437FB8DB54F6}" dt="2021-12-14T18:28:58.983" v="3284"/>
      <pc:docMkLst>
        <pc:docMk/>
      </pc:docMkLst>
      <pc:sldChg chg="modSp">
        <pc:chgData name="Paolo Fusco" userId="S::10577222@polimi.it::9f39d2aa-0ad6-4052-9e80-c3cf1594a263" providerId="AD" clId="Web-{D2F78F26-7CFF-0468-408A-437FB8DB54F6}" dt="2021-12-14T16:16:32.030" v="832" actId="20577"/>
        <pc:sldMkLst>
          <pc:docMk/>
          <pc:sldMk cId="671430906" sldId="3111"/>
        </pc:sldMkLst>
        <pc:spChg chg="mod">
          <ac:chgData name="Paolo Fusco" userId="S::10577222@polimi.it::9f39d2aa-0ad6-4052-9e80-c3cf1594a263" providerId="AD" clId="Web-{D2F78F26-7CFF-0468-408A-437FB8DB54F6}" dt="2021-12-14T16:16:32.030" v="832" actId="20577"/>
          <ac:spMkLst>
            <pc:docMk/>
            <pc:sldMk cId="671430906" sldId="3111"/>
            <ac:spMk id="7" creationId="{08D3C120-E0EB-4748-9DC5-8FC87EBDEA98}"/>
          </ac:spMkLst>
        </pc:spChg>
      </pc:sldChg>
      <pc:sldChg chg="modSp">
        <pc:chgData name="Paolo Fusco" userId="S::10577222@polimi.it::9f39d2aa-0ad6-4052-9e80-c3cf1594a263" providerId="AD" clId="Web-{D2F78F26-7CFF-0468-408A-437FB8DB54F6}" dt="2021-12-14T17:35:23.717" v="2512" actId="20577"/>
        <pc:sldMkLst>
          <pc:docMk/>
          <pc:sldMk cId="3927890985" sldId="3116"/>
        </pc:sldMkLst>
        <pc:spChg chg="mod">
          <ac:chgData name="Paolo Fusco" userId="S::10577222@polimi.it::9f39d2aa-0ad6-4052-9e80-c3cf1594a263" providerId="AD" clId="Web-{D2F78F26-7CFF-0468-408A-437FB8DB54F6}" dt="2021-12-14T17:35:23.717" v="2512" actId="20577"/>
          <ac:spMkLst>
            <pc:docMk/>
            <pc:sldMk cId="3927890985" sldId="3116"/>
            <ac:spMk id="6" creationId="{6871F31D-62B2-43DE-9B98-2A11974B069C}"/>
          </ac:spMkLst>
        </pc:spChg>
      </pc:sldChg>
      <pc:sldChg chg="modSp">
        <pc:chgData name="Paolo Fusco" userId="S::10577222@polimi.it::9f39d2aa-0ad6-4052-9e80-c3cf1594a263" providerId="AD" clId="Web-{D2F78F26-7CFF-0468-408A-437FB8DB54F6}" dt="2021-12-14T16:08:33.724" v="659" actId="1076"/>
        <pc:sldMkLst>
          <pc:docMk/>
          <pc:sldMk cId="2191614011" sldId="3117"/>
        </pc:sldMkLst>
        <pc:graphicFrameChg chg="mod modGraphic">
          <ac:chgData name="Paolo Fusco" userId="S::10577222@polimi.it::9f39d2aa-0ad6-4052-9e80-c3cf1594a263" providerId="AD" clId="Web-{D2F78F26-7CFF-0468-408A-437FB8DB54F6}" dt="2021-12-14T16:08:33.724" v="659" actId="1076"/>
          <ac:graphicFrameMkLst>
            <pc:docMk/>
            <pc:sldMk cId="2191614011" sldId="3117"/>
            <ac:graphicFrameMk id="6" creationId="{43ECE05A-EB68-4099-85DF-F819234DE404}"/>
          </ac:graphicFrameMkLst>
        </pc:graphicFrameChg>
      </pc:sldChg>
      <pc:sldChg chg="modSp">
        <pc:chgData name="Paolo Fusco" userId="S::10577222@polimi.it::9f39d2aa-0ad6-4052-9e80-c3cf1594a263" providerId="AD" clId="Web-{D2F78F26-7CFF-0468-408A-437FB8DB54F6}" dt="2021-12-14T16:18:44.533" v="878"/>
        <pc:sldMkLst>
          <pc:docMk/>
          <pc:sldMk cId="1212066235" sldId="3118"/>
        </pc:sldMkLst>
        <pc:graphicFrameChg chg="mod modGraphic">
          <ac:chgData name="Paolo Fusco" userId="S::10577222@polimi.it::9f39d2aa-0ad6-4052-9e80-c3cf1594a263" providerId="AD" clId="Web-{D2F78F26-7CFF-0468-408A-437FB8DB54F6}" dt="2021-12-14T16:18:44.533" v="878"/>
          <ac:graphicFrameMkLst>
            <pc:docMk/>
            <pc:sldMk cId="1212066235" sldId="3118"/>
            <ac:graphicFrameMk id="8" creationId="{D397FC70-296A-496D-B03C-44B70B13C1AF}"/>
          </ac:graphicFrameMkLst>
        </pc:graphicFrameChg>
      </pc:sldChg>
      <pc:sldChg chg="addSp delSp modSp">
        <pc:chgData name="Paolo Fusco" userId="S::10577222@polimi.it::9f39d2aa-0ad6-4052-9e80-c3cf1594a263" providerId="AD" clId="Web-{D2F78F26-7CFF-0468-408A-437FB8DB54F6}" dt="2021-12-14T17:34:03.934" v="2500" actId="1076"/>
        <pc:sldMkLst>
          <pc:docMk/>
          <pc:sldMk cId="3304283516" sldId="3119"/>
        </pc:sldMkLst>
        <pc:spChg chg="del">
          <ac:chgData name="Paolo Fusco" userId="S::10577222@polimi.it::9f39d2aa-0ad6-4052-9e80-c3cf1594a263" providerId="AD" clId="Web-{D2F78F26-7CFF-0468-408A-437FB8DB54F6}" dt="2021-12-14T17:11:01.594" v="1845"/>
          <ac:spMkLst>
            <pc:docMk/>
            <pc:sldMk cId="3304283516" sldId="3119"/>
            <ac:spMk id="7" creationId="{2B6314C9-14B1-4ECF-A4E2-38FDB3B3D3CA}"/>
          </ac:spMkLst>
        </pc:spChg>
        <pc:spChg chg="add mod">
          <ac:chgData name="Paolo Fusco" userId="S::10577222@polimi.it::9f39d2aa-0ad6-4052-9e80-c3cf1594a263" providerId="AD" clId="Web-{D2F78F26-7CFF-0468-408A-437FB8DB54F6}" dt="2021-12-14T17:34:03.934" v="2500" actId="1076"/>
          <ac:spMkLst>
            <pc:docMk/>
            <pc:sldMk cId="3304283516" sldId="3119"/>
            <ac:spMk id="14" creationId="{9135F6B0-B7F5-41D1-84A5-70809BE3FE5C}"/>
          </ac:spMkLst>
        </pc:spChg>
        <pc:graphicFrameChg chg="add mod modGraphic">
          <ac:chgData name="Paolo Fusco" userId="S::10577222@polimi.it::9f39d2aa-0ad6-4052-9e80-c3cf1594a263" providerId="AD" clId="Web-{D2F78F26-7CFF-0468-408A-437FB8DB54F6}" dt="2021-12-14T17:25:45.096" v="2187"/>
          <ac:graphicFrameMkLst>
            <pc:docMk/>
            <pc:sldMk cId="3304283516" sldId="3119"/>
            <ac:graphicFrameMk id="6" creationId="{CCB45D19-EF84-4AF2-93C2-6F37AFEE87F3}"/>
          </ac:graphicFrameMkLst>
        </pc:graphicFrameChg>
        <pc:graphicFrameChg chg="add del mod">
          <ac:chgData name="Paolo Fusco" userId="S::10577222@polimi.it::9f39d2aa-0ad6-4052-9e80-c3cf1594a263" providerId="AD" clId="Web-{D2F78F26-7CFF-0468-408A-437FB8DB54F6}" dt="2021-12-14T17:13:35.503" v="1854"/>
          <ac:graphicFrameMkLst>
            <pc:docMk/>
            <pc:sldMk cId="3304283516" sldId="3119"/>
            <ac:graphicFrameMk id="9" creationId="{EC701FFF-60F4-479A-B069-E792F18E609C}"/>
          </ac:graphicFrameMkLst>
        </pc:graphicFrameChg>
        <pc:graphicFrameChg chg="add del mod">
          <ac:chgData name="Paolo Fusco" userId="S::10577222@polimi.it::9f39d2aa-0ad6-4052-9e80-c3cf1594a263" providerId="AD" clId="Web-{D2F78F26-7CFF-0468-408A-437FB8DB54F6}" dt="2021-12-14T17:23:13.390" v="2101"/>
          <ac:graphicFrameMkLst>
            <pc:docMk/>
            <pc:sldMk cId="3304283516" sldId="3119"/>
            <ac:graphicFrameMk id="10" creationId="{78F073CD-8668-4DDF-B3EC-1CFE670223E2}"/>
          </ac:graphicFrameMkLst>
        </pc:graphicFrameChg>
        <pc:graphicFrameChg chg="add del mod">
          <ac:chgData name="Paolo Fusco" userId="S::10577222@polimi.it::9f39d2aa-0ad6-4052-9e80-c3cf1594a263" providerId="AD" clId="Web-{D2F78F26-7CFF-0468-408A-437FB8DB54F6}" dt="2021-12-14T17:20:43.059" v="2018"/>
          <ac:graphicFrameMkLst>
            <pc:docMk/>
            <pc:sldMk cId="3304283516" sldId="3119"/>
            <ac:graphicFrameMk id="11" creationId="{15769984-F68B-4D82-826B-838030E042E2}"/>
          </ac:graphicFrameMkLst>
        </pc:graphicFrameChg>
        <pc:graphicFrameChg chg="add mod modGraphic">
          <ac:chgData name="Paolo Fusco" userId="S::10577222@polimi.it::9f39d2aa-0ad6-4052-9e80-c3cf1594a263" providerId="AD" clId="Web-{D2F78F26-7CFF-0468-408A-437FB8DB54F6}" dt="2021-12-14T17:28:05.786" v="2262"/>
          <ac:graphicFrameMkLst>
            <pc:docMk/>
            <pc:sldMk cId="3304283516" sldId="3119"/>
            <ac:graphicFrameMk id="12" creationId="{AD1C1A3C-22D0-4783-892E-D5379E0C9369}"/>
          </ac:graphicFrameMkLst>
        </pc:graphicFrameChg>
        <pc:graphicFrameChg chg="add mod modGraphic">
          <ac:chgData name="Paolo Fusco" userId="S::10577222@polimi.it::9f39d2aa-0ad6-4052-9e80-c3cf1594a263" providerId="AD" clId="Web-{D2F78F26-7CFF-0468-408A-437FB8DB54F6}" dt="2021-12-14T17:30:26.507" v="2426" actId="1076"/>
          <ac:graphicFrameMkLst>
            <pc:docMk/>
            <pc:sldMk cId="3304283516" sldId="3119"/>
            <ac:graphicFrameMk id="13" creationId="{00E36873-08ED-477A-BAA9-7DFA55753AC8}"/>
          </ac:graphicFrameMkLst>
        </pc:graphicFrameChg>
      </pc:sldChg>
      <pc:sldChg chg="addSp delSp modSp">
        <pc:chgData name="Paolo Fusco" userId="S::10577222@polimi.it::9f39d2aa-0ad6-4052-9e80-c3cf1594a263" providerId="AD" clId="Web-{D2F78F26-7CFF-0468-408A-437FB8DB54F6}" dt="2021-12-14T18:04:16.719" v="2918"/>
        <pc:sldMkLst>
          <pc:docMk/>
          <pc:sldMk cId="3594178291" sldId="3120"/>
        </pc:sldMkLst>
        <pc:spChg chg="mod">
          <ac:chgData name="Paolo Fusco" userId="S::10577222@polimi.it::9f39d2aa-0ad6-4052-9e80-c3cf1594a263" providerId="AD" clId="Web-{D2F78F26-7CFF-0468-408A-437FB8DB54F6}" dt="2021-12-14T18:02:04.889" v="2904" actId="20577"/>
          <ac:spMkLst>
            <pc:docMk/>
            <pc:sldMk cId="3594178291" sldId="3120"/>
            <ac:spMk id="2" creationId="{2337E018-0AEF-43AA-BCCE-262B00C05B7F}"/>
          </ac:spMkLst>
        </pc:spChg>
        <pc:spChg chg="mod">
          <ac:chgData name="Paolo Fusco" userId="S::10577222@polimi.it::9f39d2aa-0ad6-4052-9e80-c3cf1594a263" providerId="AD" clId="Web-{D2F78F26-7CFF-0468-408A-437FB8DB54F6}" dt="2021-12-14T17:55:07.818" v="2879" actId="1076"/>
          <ac:spMkLst>
            <pc:docMk/>
            <pc:sldMk cId="3594178291" sldId="3120"/>
            <ac:spMk id="7" creationId="{705218AB-D837-4AC7-AEDD-22CEC15A7DD5}"/>
          </ac:spMkLst>
        </pc:spChg>
        <pc:spChg chg="add mod">
          <ac:chgData name="Paolo Fusco" userId="S::10577222@polimi.it::9f39d2aa-0ad6-4052-9e80-c3cf1594a263" providerId="AD" clId="Web-{D2F78F26-7CFF-0468-408A-437FB8DB54F6}" dt="2021-12-14T17:55:31.287" v="2882" actId="1076"/>
          <ac:spMkLst>
            <pc:docMk/>
            <pc:sldMk cId="3594178291" sldId="3120"/>
            <ac:spMk id="8" creationId="{9EADBAD1-BF11-4A9E-8BCD-A05AFBA849D8}"/>
          </ac:spMkLst>
        </pc:spChg>
        <pc:spChg chg="add del">
          <ac:chgData name="Paolo Fusco" userId="S::10577222@polimi.it::9f39d2aa-0ad6-4052-9e80-c3cf1594a263" providerId="AD" clId="Web-{D2F78F26-7CFF-0468-408A-437FB8DB54F6}" dt="2021-12-14T18:01:34.669" v="2901"/>
          <ac:spMkLst>
            <pc:docMk/>
            <pc:sldMk cId="3594178291" sldId="3120"/>
            <ac:spMk id="10" creationId="{9F3B3E9F-41BE-41F4-A19C-0209A5A59543}"/>
          </ac:spMkLst>
        </pc:spChg>
        <pc:graphicFrameChg chg="add mod modGraphic">
          <ac:chgData name="Paolo Fusco" userId="S::10577222@polimi.it::9f39d2aa-0ad6-4052-9e80-c3cf1594a263" providerId="AD" clId="Web-{D2F78F26-7CFF-0468-408A-437FB8DB54F6}" dt="2021-12-14T17:55:16.490" v="2880" actId="1076"/>
          <ac:graphicFrameMkLst>
            <pc:docMk/>
            <pc:sldMk cId="3594178291" sldId="3120"/>
            <ac:graphicFrameMk id="6" creationId="{8985FFC4-2BB3-412C-808C-5FA73C2D4CD8}"/>
          </ac:graphicFrameMkLst>
        </pc:graphicFrameChg>
        <pc:graphicFrameChg chg="add mod modGraphic">
          <ac:chgData name="Paolo Fusco" userId="S::10577222@polimi.it::9f39d2aa-0ad6-4052-9e80-c3cf1594a263" providerId="AD" clId="Web-{D2F78F26-7CFF-0468-408A-437FB8DB54F6}" dt="2021-12-14T18:04:16.719" v="2918"/>
          <ac:graphicFrameMkLst>
            <pc:docMk/>
            <pc:sldMk cId="3594178291" sldId="3120"/>
            <ac:graphicFrameMk id="9" creationId="{F28740E0-F904-4CB8-A09D-836BB1CC2C83}"/>
          </ac:graphicFrameMkLst>
        </pc:graphicFrameChg>
      </pc:sldChg>
      <pc:sldChg chg="addSp modSp">
        <pc:chgData name="Paolo Fusco" userId="S::10577222@polimi.it::9f39d2aa-0ad6-4052-9e80-c3cf1594a263" providerId="AD" clId="Web-{D2F78F26-7CFF-0468-408A-437FB8DB54F6}" dt="2021-12-14T18:28:58.983" v="3284"/>
        <pc:sldMkLst>
          <pc:docMk/>
          <pc:sldMk cId="3760170015" sldId="3121"/>
        </pc:sldMkLst>
        <pc:spChg chg="mod">
          <ac:chgData name="Paolo Fusco" userId="S::10577222@polimi.it::9f39d2aa-0ad6-4052-9e80-c3cf1594a263" providerId="AD" clId="Web-{D2F78F26-7CFF-0468-408A-437FB8DB54F6}" dt="2021-12-14T18:14:32.950" v="3104" actId="20577"/>
          <ac:spMkLst>
            <pc:docMk/>
            <pc:sldMk cId="3760170015" sldId="3121"/>
            <ac:spMk id="7" creationId="{F36FE29F-BD88-41BE-BB20-06D916FF681A}"/>
          </ac:spMkLst>
        </pc:spChg>
        <pc:graphicFrameChg chg="add mod modGraphic">
          <ac:chgData name="Paolo Fusco" userId="S::10577222@polimi.it::9f39d2aa-0ad6-4052-9e80-c3cf1594a263" providerId="AD" clId="Web-{D2F78F26-7CFF-0468-408A-437FB8DB54F6}" dt="2021-12-14T18:28:58.983" v="3284"/>
          <ac:graphicFrameMkLst>
            <pc:docMk/>
            <pc:sldMk cId="3760170015" sldId="3121"/>
            <ac:graphicFrameMk id="6" creationId="{9F080443-59F4-4524-AD7A-FCFFC72FB56F}"/>
          </ac:graphicFrameMkLst>
        </pc:graphicFrameChg>
      </pc:sldChg>
      <pc:sldChg chg="modSp">
        <pc:chgData name="Paolo Fusco" userId="S::10577222@polimi.it::9f39d2aa-0ad6-4052-9e80-c3cf1594a263" providerId="AD" clId="Web-{D2F78F26-7CFF-0468-408A-437FB8DB54F6}" dt="2021-12-14T16:18:03.766" v="838" actId="20577"/>
        <pc:sldMkLst>
          <pc:docMk/>
          <pc:sldMk cId="975897480" sldId="3155"/>
        </pc:sldMkLst>
        <pc:spChg chg="mod">
          <ac:chgData name="Paolo Fusco" userId="S::10577222@polimi.it::9f39d2aa-0ad6-4052-9e80-c3cf1594a263" providerId="AD" clId="Web-{D2F78F26-7CFF-0468-408A-437FB8DB54F6}" dt="2021-12-14T16:18:03.766" v="838" actId="20577"/>
          <ac:spMkLst>
            <pc:docMk/>
            <pc:sldMk cId="975897480" sldId="3155"/>
            <ac:spMk id="6" creationId="{09D75BA4-E4A9-4841-876E-49DC6FF61072}"/>
          </ac:spMkLst>
        </pc:spChg>
      </pc:sldChg>
      <pc:sldChg chg="modSp add replId">
        <pc:chgData name="Paolo Fusco" userId="S::10577222@polimi.it::9f39d2aa-0ad6-4052-9e80-c3cf1594a263" providerId="AD" clId="Web-{D2F78F26-7CFF-0468-408A-437FB8DB54F6}" dt="2021-12-14T16:29:29.014" v="1083"/>
        <pc:sldMkLst>
          <pc:docMk/>
          <pc:sldMk cId="3693464110" sldId="3156"/>
        </pc:sldMkLst>
        <pc:spChg chg="mod">
          <ac:chgData name="Paolo Fusco" userId="S::10577222@polimi.it::9f39d2aa-0ad6-4052-9e80-c3cf1594a263" providerId="AD" clId="Web-{D2F78F26-7CFF-0468-408A-437FB8DB54F6}" dt="2021-12-14T16:21:48.442" v="880" actId="20577"/>
          <ac:spMkLst>
            <pc:docMk/>
            <pc:sldMk cId="3693464110" sldId="3156"/>
            <ac:spMk id="5" creationId="{266FF2DE-7AD3-40BB-9637-E070E43970D6}"/>
          </ac:spMkLst>
        </pc:spChg>
        <pc:graphicFrameChg chg="mod modGraphic">
          <ac:chgData name="Paolo Fusco" userId="S::10577222@polimi.it::9f39d2aa-0ad6-4052-9e80-c3cf1594a263" providerId="AD" clId="Web-{D2F78F26-7CFF-0468-408A-437FB8DB54F6}" dt="2021-12-14T16:29:29.014" v="1083"/>
          <ac:graphicFrameMkLst>
            <pc:docMk/>
            <pc:sldMk cId="3693464110" sldId="3156"/>
            <ac:graphicFrameMk id="8" creationId="{D397FC70-296A-496D-B03C-44B70B13C1AF}"/>
          </ac:graphicFrameMkLst>
        </pc:graphicFrameChg>
      </pc:sldChg>
      <pc:sldChg chg="addSp modSp add ord replId">
        <pc:chgData name="Paolo Fusco" userId="S::10577222@polimi.it::9f39d2aa-0ad6-4052-9e80-c3cf1594a263" providerId="AD" clId="Web-{D2F78F26-7CFF-0468-408A-437FB8DB54F6}" dt="2021-12-14T17:09:53.999" v="1844" actId="20577"/>
        <pc:sldMkLst>
          <pc:docMk/>
          <pc:sldMk cId="2168132587" sldId="3157"/>
        </pc:sldMkLst>
        <pc:spChg chg="mod">
          <ac:chgData name="Paolo Fusco" userId="S::10577222@polimi.it::9f39d2aa-0ad6-4052-9e80-c3cf1594a263" providerId="AD" clId="Web-{D2F78F26-7CFF-0468-408A-437FB8DB54F6}" dt="2021-12-14T16:29:51.843" v="1086" actId="20577"/>
          <ac:spMkLst>
            <pc:docMk/>
            <pc:sldMk cId="2168132587" sldId="3157"/>
            <ac:spMk id="5" creationId="{266FF2DE-7AD3-40BB-9637-E070E43970D6}"/>
          </ac:spMkLst>
        </pc:spChg>
        <pc:spChg chg="add mod">
          <ac:chgData name="Paolo Fusco" userId="S::10577222@polimi.it::9f39d2aa-0ad6-4052-9e80-c3cf1594a263" providerId="AD" clId="Web-{D2F78F26-7CFF-0468-408A-437FB8DB54F6}" dt="2021-12-14T17:09:53.999" v="1844" actId="20577"/>
          <ac:spMkLst>
            <pc:docMk/>
            <pc:sldMk cId="2168132587" sldId="3157"/>
            <ac:spMk id="6" creationId="{06D0D500-0F93-4A08-9320-9F133A94DF65}"/>
          </ac:spMkLst>
        </pc:spChg>
        <pc:graphicFrameChg chg="mod modGraphic">
          <ac:chgData name="Paolo Fusco" userId="S::10577222@polimi.it::9f39d2aa-0ad6-4052-9e80-c3cf1594a263" providerId="AD" clId="Web-{D2F78F26-7CFF-0468-408A-437FB8DB54F6}" dt="2021-12-14T16:33:11.581" v="1283"/>
          <ac:graphicFrameMkLst>
            <pc:docMk/>
            <pc:sldMk cId="2168132587" sldId="3157"/>
            <ac:graphicFrameMk id="8" creationId="{D397FC70-296A-496D-B03C-44B70B13C1AF}"/>
          </ac:graphicFrameMkLst>
        </pc:graphicFrameChg>
      </pc:sldChg>
      <pc:sldChg chg="delSp modSp add replId">
        <pc:chgData name="Paolo Fusco" userId="S::10577222@polimi.it::9f39d2aa-0ad6-4052-9e80-c3cf1594a263" providerId="AD" clId="Web-{D2F78F26-7CFF-0468-408A-437FB8DB54F6}" dt="2021-12-14T18:04:51.454" v="2920"/>
        <pc:sldMkLst>
          <pc:docMk/>
          <pc:sldMk cId="2345284543" sldId="3158"/>
        </pc:sldMkLst>
        <pc:spChg chg="mod">
          <ac:chgData name="Paolo Fusco" userId="S::10577222@polimi.it::9f39d2aa-0ad6-4052-9e80-c3cf1594a263" providerId="AD" clId="Web-{D2F78F26-7CFF-0468-408A-437FB8DB54F6}" dt="2021-12-14T18:02:43.968" v="2907" actId="20577"/>
          <ac:spMkLst>
            <pc:docMk/>
            <pc:sldMk cId="2345284543" sldId="3158"/>
            <ac:spMk id="2" creationId="{2337E018-0AEF-43AA-BCCE-262B00C05B7F}"/>
          </ac:spMkLst>
        </pc:spChg>
        <pc:spChg chg="mod">
          <ac:chgData name="Paolo Fusco" userId="S::10577222@polimi.it::9f39d2aa-0ad6-4052-9e80-c3cf1594a263" providerId="AD" clId="Web-{D2F78F26-7CFF-0468-408A-437FB8DB54F6}" dt="2021-12-14T18:03:53.172" v="2912" actId="20577"/>
          <ac:spMkLst>
            <pc:docMk/>
            <pc:sldMk cId="2345284543" sldId="3158"/>
            <ac:spMk id="7" creationId="{705218AB-D837-4AC7-AEDD-22CEC15A7DD5}"/>
          </ac:spMkLst>
        </pc:spChg>
        <pc:spChg chg="del">
          <ac:chgData name="Paolo Fusco" userId="S::10577222@polimi.it::9f39d2aa-0ad6-4052-9e80-c3cf1594a263" providerId="AD" clId="Web-{D2F78F26-7CFF-0468-408A-437FB8DB54F6}" dt="2021-12-14T18:04:47.970" v="2919"/>
          <ac:spMkLst>
            <pc:docMk/>
            <pc:sldMk cId="2345284543" sldId="3158"/>
            <ac:spMk id="8" creationId="{9EADBAD1-BF11-4A9E-8BCD-A05AFBA849D8}"/>
          </ac:spMkLst>
        </pc:spChg>
        <pc:graphicFrameChg chg="del mod modGraphic">
          <ac:chgData name="Paolo Fusco" userId="S::10577222@polimi.it::9f39d2aa-0ad6-4052-9e80-c3cf1594a263" providerId="AD" clId="Web-{D2F78F26-7CFF-0468-408A-437FB8DB54F6}" dt="2021-12-14T18:04:51.454" v="2920"/>
          <ac:graphicFrameMkLst>
            <pc:docMk/>
            <pc:sldMk cId="2345284543" sldId="3158"/>
            <ac:graphicFrameMk id="9" creationId="{F28740E0-F904-4CB8-A09D-836BB1CC2C83}"/>
          </ac:graphicFrameMkLst>
        </pc:graphicFrameChg>
      </pc:sldChg>
    </pc:docChg>
  </pc:docChgLst>
  <pc:docChgLst>
    <pc:chgData name="Sergio Matteo Savaresi" userId="S::10149777@polimi.it::44ea726d-fc4b-4f0b-a4e0-ce9caea8febc" providerId="AD" clId="Web-{87ADFFF8-5E01-12CC-E6A0-574D97CFC0E2}"/>
    <pc:docChg chg="modSld">
      <pc:chgData name="Sergio Matteo Savaresi" userId="S::10149777@polimi.it::44ea726d-fc4b-4f0b-a4e0-ce9caea8febc" providerId="AD" clId="Web-{87ADFFF8-5E01-12CC-E6A0-574D97CFC0E2}" dt="2021-08-24T11:59:25.565" v="0"/>
      <pc:docMkLst>
        <pc:docMk/>
      </pc:docMkLst>
      <pc:sldChg chg="delSp modSp">
        <pc:chgData name="Sergio Matteo Savaresi" userId="S::10149777@polimi.it::44ea726d-fc4b-4f0b-a4e0-ce9caea8febc" providerId="AD" clId="Web-{87ADFFF8-5E01-12CC-E6A0-574D97CFC0E2}" dt="2021-08-24T11:59:25.565" v="0"/>
        <pc:sldMkLst>
          <pc:docMk/>
          <pc:sldMk cId="3458649674" sldId="3100"/>
        </pc:sldMkLst>
        <pc:cxnChg chg="del mod">
          <ac:chgData name="Sergio Matteo Savaresi" userId="S::10149777@polimi.it::44ea726d-fc4b-4f0b-a4e0-ce9caea8febc" providerId="AD" clId="Web-{87ADFFF8-5E01-12CC-E6A0-574D97CFC0E2}" dt="2021-08-24T11:59:25.565" v="0"/>
          <ac:cxnSpMkLst>
            <pc:docMk/>
            <pc:sldMk cId="3458649674" sldId="3100"/>
            <ac:cxnSpMk id="24" creationId="{24ED3F31-5F2E-409D-975D-761C81437813}"/>
          </ac:cxnSpMkLst>
        </pc:cxnChg>
      </pc:sldChg>
    </pc:docChg>
  </pc:docChgLst>
  <pc:docChgLst>
    <pc:chgData name="Giacomo Delcaro" userId="863f645b-2c0e-4137-8059-c682504026b2" providerId="ADAL" clId="{793B0361-CBB0-49B8-A567-D9E2E6191A20}"/>
    <pc:docChg chg="undo custSel addSld delSld modSld sldOrd modSection">
      <pc:chgData name="Giacomo Delcaro" userId="863f645b-2c0e-4137-8059-c682504026b2" providerId="ADAL" clId="{793B0361-CBB0-49B8-A567-D9E2E6191A20}" dt="2022-04-12T11:32:34.804" v="6511" actId="123"/>
      <pc:docMkLst>
        <pc:docMk/>
      </pc:docMkLst>
      <pc:sldChg chg="addSp delSp modSp mod delAnim modAnim">
        <pc:chgData name="Giacomo Delcaro" userId="863f645b-2c0e-4137-8059-c682504026b2" providerId="ADAL" clId="{793B0361-CBB0-49B8-A567-D9E2E6191A20}" dt="2022-04-10T12:46:35.653" v="4246" actId="1076"/>
        <pc:sldMkLst>
          <pc:docMk/>
          <pc:sldMk cId="727411668" sldId="320"/>
        </pc:sldMkLst>
        <pc:picChg chg="add del mod">
          <ac:chgData name="Giacomo Delcaro" userId="863f645b-2c0e-4137-8059-c682504026b2" providerId="ADAL" clId="{793B0361-CBB0-49B8-A567-D9E2E6191A20}" dt="2022-04-10T12:41:23.924" v="4201" actId="478"/>
          <ac:picMkLst>
            <pc:docMk/>
            <pc:sldMk cId="727411668" sldId="320"/>
            <ac:picMk id="5" creationId="{BBF937CA-4D7A-4025-A6BA-6F5BE1C5E5C9}"/>
          </ac:picMkLst>
        </pc:picChg>
        <pc:picChg chg="add del mod">
          <ac:chgData name="Giacomo Delcaro" userId="863f645b-2c0e-4137-8059-c682504026b2" providerId="ADAL" clId="{793B0361-CBB0-49B8-A567-D9E2E6191A20}" dt="2022-04-10T12:43:25.516" v="4223" actId="478"/>
          <ac:picMkLst>
            <pc:docMk/>
            <pc:sldMk cId="727411668" sldId="320"/>
            <ac:picMk id="9" creationId="{2F075DBC-F33E-4136-9A86-B1C65FF72E2C}"/>
          </ac:picMkLst>
        </pc:picChg>
        <pc:picChg chg="add mod">
          <ac:chgData name="Giacomo Delcaro" userId="863f645b-2c0e-4137-8059-c682504026b2" providerId="ADAL" clId="{793B0361-CBB0-49B8-A567-D9E2E6191A20}" dt="2022-04-10T12:46:32.157" v="4243" actId="1076"/>
          <ac:picMkLst>
            <pc:docMk/>
            <pc:sldMk cId="727411668" sldId="320"/>
            <ac:picMk id="11" creationId="{B772D597-E51A-4CD3-B4A2-E86888E545B0}"/>
          </ac:picMkLst>
        </pc:picChg>
        <pc:picChg chg="add mod modCrop">
          <ac:chgData name="Giacomo Delcaro" userId="863f645b-2c0e-4137-8059-c682504026b2" providerId="ADAL" clId="{793B0361-CBB0-49B8-A567-D9E2E6191A20}" dt="2022-04-10T12:46:33.140" v="4244" actId="1076"/>
          <ac:picMkLst>
            <pc:docMk/>
            <pc:sldMk cId="727411668" sldId="320"/>
            <ac:picMk id="13" creationId="{87E75670-2A26-4628-A7AE-4B131871B329}"/>
          </ac:picMkLst>
        </pc:picChg>
        <pc:picChg chg="add mod">
          <ac:chgData name="Giacomo Delcaro" userId="863f645b-2c0e-4137-8059-c682504026b2" providerId="ADAL" clId="{793B0361-CBB0-49B8-A567-D9E2E6191A20}" dt="2022-04-10T12:46:35.653" v="4246" actId="1076"/>
          <ac:picMkLst>
            <pc:docMk/>
            <pc:sldMk cId="727411668" sldId="320"/>
            <ac:picMk id="15" creationId="{3A1F96ED-D152-41C9-8E22-0F54CD27FCF3}"/>
          </ac:picMkLst>
        </pc:picChg>
        <pc:picChg chg="add del mod">
          <ac:chgData name="Giacomo Delcaro" userId="863f645b-2c0e-4137-8059-c682504026b2" providerId="ADAL" clId="{793B0361-CBB0-49B8-A567-D9E2E6191A20}" dt="2022-04-10T12:41:56.278" v="4207" actId="478"/>
          <ac:picMkLst>
            <pc:docMk/>
            <pc:sldMk cId="727411668" sldId="320"/>
            <ac:picMk id="1026" creationId="{DD4049BE-880B-4733-90C5-D35415E8DB5E}"/>
          </ac:picMkLst>
        </pc:picChg>
      </pc:sldChg>
      <pc:sldChg chg="modSp mod">
        <pc:chgData name="Giacomo Delcaro" userId="863f645b-2c0e-4137-8059-c682504026b2" providerId="ADAL" clId="{793B0361-CBB0-49B8-A567-D9E2E6191A20}" dt="2022-04-10T12:50:37.832" v="4772" actId="20577"/>
        <pc:sldMkLst>
          <pc:docMk/>
          <pc:sldMk cId="2368565108" sldId="3109"/>
        </pc:sldMkLst>
        <pc:spChg chg="mod">
          <ac:chgData name="Giacomo Delcaro" userId="863f645b-2c0e-4137-8059-c682504026b2" providerId="ADAL" clId="{793B0361-CBB0-49B8-A567-D9E2E6191A20}" dt="2022-04-10T12:50:37.832" v="4772" actId="20577"/>
          <ac:spMkLst>
            <pc:docMk/>
            <pc:sldMk cId="2368565108" sldId="3109"/>
            <ac:spMk id="6" creationId="{8376870D-1C3D-4BA8-8323-4754A9C12E1B}"/>
          </ac:spMkLst>
        </pc:spChg>
      </pc:sldChg>
      <pc:sldChg chg="addSp delSp modSp mod">
        <pc:chgData name="Giacomo Delcaro" userId="863f645b-2c0e-4137-8059-c682504026b2" providerId="ADAL" clId="{793B0361-CBB0-49B8-A567-D9E2E6191A20}" dt="2022-04-10T09:13:56.271" v="230" actId="20577"/>
        <pc:sldMkLst>
          <pc:docMk/>
          <pc:sldMk cId="704430569" sldId="3126"/>
        </pc:sldMkLst>
        <pc:spChg chg="del">
          <ac:chgData name="Giacomo Delcaro" userId="863f645b-2c0e-4137-8059-c682504026b2" providerId="ADAL" clId="{793B0361-CBB0-49B8-A567-D9E2E6191A20}" dt="2022-04-10T09:09:54.729" v="108" actId="478"/>
          <ac:spMkLst>
            <pc:docMk/>
            <pc:sldMk cId="704430569" sldId="3126"/>
            <ac:spMk id="2" creationId="{7C7A92DD-8448-4CB0-9D65-B811162275AE}"/>
          </ac:spMkLst>
        </pc:spChg>
        <pc:spChg chg="mod">
          <ac:chgData name="Giacomo Delcaro" userId="863f645b-2c0e-4137-8059-c682504026b2" providerId="ADAL" clId="{793B0361-CBB0-49B8-A567-D9E2E6191A20}" dt="2022-04-10T09:13:56.271" v="230" actId="20577"/>
          <ac:spMkLst>
            <pc:docMk/>
            <pc:sldMk cId="704430569" sldId="3126"/>
            <ac:spMk id="5" creationId="{09725440-B76A-4972-BFE6-F5B3FA7002EB}"/>
          </ac:spMkLst>
        </pc:spChg>
        <pc:spChg chg="add del mod">
          <ac:chgData name="Giacomo Delcaro" userId="863f645b-2c0e-4137-8059-c682504026b2" providerId="ADAL" clId="{793B0361-CBB0-49B8-A567-D9E2E6191A20}" dt="2022-04-10T09:09:58.806" v="110" actId="478"/>
          <ac:spMkLst>
            <pc:docMk/>
            <pc:sldMk cId="704430569" sldId="3126"/>
            <ac:spMk id="8" creationId="{8ED8E385-1963-442B-BA5C-76E6A4F2BEE1}"/>
          </ac:spMkLst>
        </pc:spChg>
        <pc:spChg chg="add del mod">
          <ac:chgData name="Giacomo Delcaro" userId="863f645b-2c0e-4137-8059-c682504026b2" providerId="ADAL" clId="{793B0361-CBB0-49B8-A567-D9E2E6191A20}" dt="2022-04-10T09:10:00.965" v="111" actId="478"/>
          <ac:spMkLst>
            <pc:docMk/>
            <pc:sldMk cId="704430569" sldId="3126"/>
            <ac:spMk id="9" creationId="{E97D25E6-51B3-488E-BFB6-3FDA2AE4D97D}"/>
          </ac:spMkLst>
        </pc:spChg>
        <pc:spChg chg="add mod">
          <ac:chgData name="Giacomo Delcaro" userId="863f645b-2c0e-4137-8059-c682504026b2" providerId="ADAL" clId="{793B0361-CBB0-49B8-A567-D9E2E6191A20}" dt="2022-04-10T09:10:01.212" v="112"/>
          <ac:spMkLst>
            <pc:docMk/>
            <pc:sldMk cId="704430569" sldId="3126"/>
            <ac:spMk id="10" creationId="{82CE45AD-1D95-456A-B8AF-D514C5225FCF}"/>
          </ac:spMkLst>
        </pc:spChg>
      </pc:sldChg>
      <pc:sldChg chg="modSp">
        <pc:chgData name="Giacomo Delcaro" userId="863f645b-2c0e-4137-8059-c682504026b2" providerId="ADAL" clId="{793B0361-CBB0-49B8-A567-D9E2E6191A20}" dt="2022-04-10T19:05:23.965" v="4789" actId="20577"/>
        <pc:sldMkLst>
          <pc:docMk/>
          <pc:sldMk cId="2359741394" sldId="3127"/>
        </pc:sldMkLst>
        <pc:spChg chg="mod">
          <ac:chgData name="Giacomo Delcaro" userId="863f645b-2c0e-4137-8059-c682504026b2" providerId="ADAL" clId="{793B0361-CBB0-49B8-A567-D9E2E6191A20}" dt="2022-04-10T19:05:23.965" v="4789" actId="20577"/>
          <ac:spMkLst>
            <pc:docMk/>
            <pc:sldMk cId="2359741394" sldId="3127"/>
            <ac:spMk id="64" creationId="{C08B330E-4938-4974-8FB5-51226CA8BC14}"/>
          </ac:spMkLst>
        </pc:spChg>
      </pc:sldChg>
      <pc:sldChg chg="modSp mod">
        <pc:chgData name="Giacomo Delcaro" userId="863f645b-2c0e-4137-8059-c682504026b2" providerId="ADAL" clId="{793B0361-CBB0-49B8-A567-D9E2E6191A20}" dt="2022-04-10T19:10:06.258" v="4870"/>
        <pc:sldMkLst>
          <pc:docMk/>
          <pc:sldMk cId="1684871671" sldId="3128"/>
        </pc:sldMkLst>
        <pc:spChg chg="mod">
          <ac:chgData name="Giacomo Delcaro" userId="863f645b-2c0e-4137-8059-c682504026b2" providerId="ADAL" clId="{793B0361-CBB0-49B8-A567-D9E2E6191A20}" dt="2022-04-10T19:10:06.258" v="4870"/>
          <ac:spMkLst>
            <pc:docMk/>
            <pc:sldMk cId="1684871671" sldId="3128"/>
            <ac:spMk id="7" creationId="{D04A5557-E12B-4020-84CC-4A3DC727E3E4}"/>
          </ac:spMkLst>
        </pc:spChg>
      </pc:sldChg>
      <pc:sldChg chg="modSp del mod">
        <pc:chgData name="Giacomo Delcaro" userId="863f645b-2c0e-4137-8059-c682504026b2" providerId="ADAL" clId="{793B0361-CBB0-49B8-A567-D9E2E6191A20}" dt="2022-04-10T09:18:40.620" v="475" actId="2696"/>
        <pc:sldMkLst>
          <pc:docMk/>
          <pc:sldMk cId="2651184397" sldId="3129"/>
        </pc:sldMkLst>
        <pc:spChg chg="mod">
          <ac:chgData name="Giacomo Delcaro" userId="863f645b-2c0e-4137-8059-c682504026b2" providerId="ADAL" clId="{793B0361-CBB0-49B8-A567-D9E2E6191A20}" dt="2022-04-10T09:17:31.310" v="458" actId="790"/>
          <ac:spMkLst>
            <pc:docMk/>
            <pc:sldMk cId="2651184397" sldId="3129"/>
            <ac:spMk id="2" creationId="{7C7A92DD-8448-4CB0-9D65-B811162275AE}"/>
          </ac:spMkLst>
        </pc:spChg>
        <pc:spChg chg="mod">
          <ac:chgData name="Giacomo Delcaro" userId="863f645b-2c0e-4137-8059-c682504026b2" providerId="ADAL" clId="{793B0361-CBB0-49B8-A567-D9E2E6191A20}" dt="2022-04-10T09:17:42.113" v="460" actId="255"/>
          <ac:spMkLst>
            <pc:docMk/>
            <pc:sldMk cId="2651184397" sldId="3129"/>
            <ac:spMk id="5" creationId="{09725440-B76A-4972-BFE6-F5B3FA7002EB}"/>
          </ac:spMkLst>
        </pc:spChg>
      </pc:sldChg>
      <pc:sldChg chg="modSp mod">
        <pc:chgData name="Giacomo Delcaro" userId="863f645b-2c0e-4137-8059-c682504026b2" providerId="ADAL" clId="{793B0361-CBB0-49B8-A567-D9E2E6191A20}" dt="2022-04-12T09:10:42.391" v="5170" actId="113"/>
        <pc:sldMkLst>
          <pc:docMk/>
          <pc:sldMk cId="2293194159" sldId="3130"/>
        </pc:sldMkLst>
        <pc:spChg chg="mod">
          <ac:chgData name="Giacomo Delcaro" userId="863f645b-2c0e-4137-8059-c682504026b2" providerId="ADAL" clId="{793B0361-CBB0-49B8-A567-D9E2E6191A20}" dt="2022-04-12T09:10:42.391" v="5170" actId="113"/>
          <ac:spMkLst>
            <pc:docMk/>
            <pc:sldMk cId="2293194159" sldId="3130"/>
            <ac:spMk id="5" creationId="{95A142BB-4281-412D-A2B9-59B1BBDF1858}"/>
          </ac:spMkLst>
        </pc:spChg>
      </pc:sldChg>
      <pc:sldChg chg="modSp mod">
        <pc:chgData name="Giacomo Delcaro" userId="863f645b-2c0e-4137-8059-c682504026b2" providerId="ADAL" clId="{793B0361-CBB0-49B8-A567-D9E2E6191A20}" dt="2022-04-10T19:12:18.406" v="4907" actId="1076"/>
        <pc:sldMkLst>
          <pc:docMk/>
          <pc:sldMk cId="3584638311" sldId="3131"/>
        </pc:sldMkLst>
        <pc:spChg chg="mod">
          <ac:chgData name="Giacomo Delcaro" userId="863f645b-2c0e-4137-8059-c682504026b2" providerId="ADAL" clId="{793B0361-CBB0-49B8-A567-D9E2E6191A20}" dt="2022-04-10T19:12:13.849" v="4905" actId="27636"/>
          <ac:spMkLst>
            <pc:docMk/>
            <pc:sldMk cId="3584638311" sldId="3131"/>
            <ac:spMk id="5" creationId="{95A142BB-4281-412D-A2B9-59B1BBDF1858}"/>
          </ac:spMkLst>
        </pc:spChg>
        <pc:spChg chg="mod">
          <ac:chgData name="Giacomo Delcaro" userId="863f645b-2c0e-4137-8059-c682504026b2" providerId="ADAL" clId="{793B0361-CBB0-49B8-A567-D9E2E6191A20}" dt="2022-04-10T19:12:18.406" v="4907" actId="1076"/>
          <ac:spMkLst>
            <pc:docMk/>
            <pc:sldMk cId="3584638311" sldId="3131"/>
            <ac:spMk id="10" creationId="{CFB225C8-BB27-4EF0-9A5E-4C67F2CE0150}"/>
          </ac:spMkLst>
        </pc:spChg>
        <pc:spChg chg="mod">
          <ac:chgData name="Giacomo Delcaro" userId="863f645b-2c0e-4137-8059-c682504026b2" providerId="ADAL" clId="{793B0361-CBB0-49B8-A567-D9E2E6191A20}" dt="2022-04-10T09:56:44.245" v="904" actId="14100"/>
          <ac:spMkLst>
            <pc:docMk/>
            <pc:sldMk cId="3584638311" sldId="3131"/>
            <ac:spMk id="11" creationId="{3BA7C9AE-AC28-4126-939C-FE65DC24CD12}"/>
          </ac:spMkLst>
        </pc:spChg>
      </pc:sldChg>
      <pc:sldChg chg="modSp">
        <pc:chgData name="Giacomo Delcaro" userId="863f645b-2c0e-4137-8059-c682504026b2" providerId="ADAL" clId="{793B0361-CBB0-49B8-A567-D9E2E6191A20}" dt="2022-04-10T10:12:11.279" v="988" actId="20577"/>
        <pc:sldMkLst>
          <pc:docMk/>
          <pc:sldMk cId="3124613618" sldId="3132"/>
        </pc:sldMkLst>
        <pc:spChg chg="mod">
          <ac:chgData name="Giacomo Delcaro" userId="863f645b-2c0e-4137-8059-c682504026b2" providerId="ADAL" clId="{793B0361-CBB0-49B8-A567-D9E2E6191A20}" dt="2022-04-10T09:33:58.934" v="812" actId="6549"/>
          <ac:spMkLst>
            <pc:docMk/>
            <pc:sldMk cId="3124613618" sldId="3132"/>
            <ac:spMk id="63" creationId="{EE3D7414-7B72-44D2-A14B-BA4BC6D6339F}"/>
          </ac:spMkLst>
        </pc:spChg>
        <pc:spChg chg="mod">
          <ac:chgData name="Giacomo Delcaro" userId="863f645b-2c0e-4137-8059-c682504026b2" providerId="ADAL" clId="{793B0361-CBB0-49B8-A567-D9E2E6191A20}" dt="2022-04-10T10:12:11.279" v="988" actId="20577"/>
          <ac:spMkLst>
            <pc:docMk/>
            <pc:sldMk cId="3124613618" sldId="3132"/>
            <ac:spMk id="64" creationId="{C08B330E-4938-4974-8FB5-51226CA8BC14}"/>
          </ac:spMkLst>
        </pc:spChg>
      </pc:sldChg>
      <pc:sldChg chg="modSp">
        <pc:chgData name="Giacomo Delcaro" userId="863f645b-2c0e-4137-8059-c682504026b2" providerId="ADAL" clId="{793B0361-CBB0-49B8-A567-D9E2E6191A20}" dt="2022-04-10T09:35:51.412" v="846"/>
        <pc:sldMkLst>
          <pc:docMk/>
          <pc:sldMk cId="976688636" sldId="3133"/>
        </pc:sldMkLst>
        <pc:spChg chg="mod">
          <ac:chgData name="Giacomo Delcaro" userId="863f645b-2c0e-4137-8059-c682504026b2" providerId="ADAL" clId="{793B0361-CBB0-49B8-A567-D9E2E6191A20}" dt="2022-04-10T09:35:51.412" v="846"/>
          <ac:spMkLst>
            <pc:docMk/>
            <pc:sldMk cId="976688636" sldId="3133"/>
            <ac:spMk id="7" creationId="{D04A5557-E12B-4020-84CC-4A3DC727E3E4}"/>
          </ac:spMkLst>
        </pc:spChg>
      </pc:sldChg>
      <pc:sldChg chg="modSp">
        <pc:chgData name="Giacomo Delcaro" userId="863f645b-2c0e-4137-8059-c682504026b2" providerId="ADAL" clId="{793B0361-CBB0-49B8-A567-D9E2E6191A20}" dt="2022-04-10T09:36:39.713" v="854" actId="20577"/>
        <pc:sldMkLst>
          <pc:docMk/>
          <pc:sldMk cId="203399813" sldId="3135"/>
        </pc:sldMkLst>
        <pc:spChg chg="mod">
          <ac:chgData name="Giacomo Delcaro" userId="863f645b-2c0e-4137-8059-c682504026b2" providerId="ADAL" clId="{793B0361-CBB0-49B8-A567-D9E2E6191A20}" dt="2022-04-10T09:36:39.713" v="854" actId="20577"/>
          <ac:spMkLst>
            <pc:docMk/>
            <pc:sldMk cId="203399813" sldId="3135"/>
            <ac:spMk id="5" creationId="{CEF361C6-7179-46AB-9661-6AEB89AFC5C2}"/>
          </ac:spMkLst>
        </pc:spChg>
      </pc:sldChg>
      <pc:sldChg chg="modSp mod">
        <pc:chgData name="Giacomo Delcaro" userId="863f645b-2c0e-4137-8059-c682504026b2" providerId="ADAL" clId="{793B0361-CBB0-49B8-A567-D9E2E6191A20}" dt="2022-04-10T11:12:15.200" v="1229" actId="20577"/>
        <pc:sldMkLst>
          <pc:docMk/>
          <pc:sldMk cId="1089859376" sldId="3137"/>
        </pc:sldMkLst>
        <pc:spChg chg="mod">
          <ac:chgData name="Giacomo Delcaro" userId="863f645b-2c0e-4137-8059-c682504026b2" providerId="ADAL" clId="{793B0361-CBB0-49B8-A567-D9E2E6191A20}" dt="2022-04-10T11:12:15.200" v="1229" actId="20577"/>
          <ac:spMkLst>
            <pc:docMk/>
            <pc:sldMk cId="1089859376" sldId="3137"/>
            <ac:spMk id="5" creationId="{CEF361C6-7179-46AB-9661-6AEB89AFC5C2}"/>
          </ac:spMkLst>
        </pc:spChg>
        <pc:spChg chg="mod">
          <ac:chgData name="Giacomo Delcaro" userId="863f645b-2c0e-4137-8059-c682504026b2" providerId="ADAL" clId="{793B0361-CBB0-49B8-A567-D9E2E6191A20}" dt="2022-04-10T10:30:56.174" v="1090" actId="1076"/>
          <ac:spMkLst>
            <pc:docMk/>
            <pc:sldMk cId="1089859376" sldId="3137"/>
            <ac:spMk id="9" creationId="{5AE29516-C4E0-4E2A-A275-A26C52A18383}"/>
          </ac:spMkLst>
        </pc:spChg>
      </pc:sldChg>
      <pc:sldChg chg="modSp mod modShow">
        <pc:chgData name="Giacomo Delcaro" userId="863f645b-2c0e-4137-8059-c682504026b2" providerId="ADAL" clId="{793B0361-CBB0-49B8-A567-D9E2E6191A20}" dt="2022-04-12T10:55:57.056" v="6481" actId="729"/>
        <pc:sldMkLst>
          <pc:docMk/>
          <pc:sldMk cId="1960326745" sldId="3138"/>
        </pc:sldMkLst>
        <pc:spChg chg="mod">
          <ac:chgData name="Giacomo Delcaro" userId="863f645b-2c0e-4137-8059-c682504026b2" providerId="ADAL" clId="{793B0361-CBB0-49B8-A567-D9E2E6191A20}" dt="2022-04-10T09:37:20.949" v="860"/>
          <ac:spMkLst>
            <pc:docMk/>
            <pc:sldMk cId="1960326745" sldId="3138"/>
            <ac:spMk id="73" creationId="{8EDF8826-A21F-45AB-A361-63ECC284CFF7}"/>
          </ac:spMkLst>
        </pc:spChg>
      </pc:sldChg>
      <pc:sldChg chg="modSp mod modShow">
        <pc:chgData name="Giacomo Delcaro" userId="863f645b-2c0e-4137-8059-c682504026b2" providerId="ADAL" clId="{793B0361-CBB0-49B8-A567-D9E2E6191A20}" dt="2022-04-12T10:55:57.056" v="6481" actId="729"/>
        <pc:sldMkLst>
          <pc:docMk/>
          <pc:sldMk cId="3958529248" sldId="3139"/>
        </pc:sldMkLst>
        <pc:spChg chg="mod">
          <ac:chgData name="Giacomo Delcaro" userId="863f645b-2c0e-4137-8059-c682504026b2" providerId="ADAL" clId="{793B0361-CBB0-49B8-A567-D9E2E6191A20}" dt="2022-04-10T09:37:45.984" v="867"/>
          <ac:spMkLst>
            <pc:docMk/>
            <pc:sldMk cId="3958529248" sldId="3139"/>
            <ac:spMk id="5" creationId="{CEF361C6-7179-46AB-9661-6AEB89AFC5C2}"/>
          </ac:spMkLst>
        </pc:spChg>
        <pc:spChg chg="mod">
          <ac:chgData name="Giacomo Delcaro" userId="863f645b-2c0e-4137-8059-c682504026b2" providerId="ADAL" clId="{793B0361-CBB0-49B8-A567-D9E2E6191A20}" dt="2022-04-12T10:35:03.508" v="6470" actId="14100"/>
          <ac:spMkLst>
            <pc:docMk/>
            <pc:sldMk cId="3958529248" sldId="3139"/>
            <ac:spMk id="9" creationId="{ABA6541B-D1A5-43A9-BE94-608DF432C9F2}"/>
          </ac:spMkLst>
        </pc:spChg>
        <pc:spChg chg="mod">
          <ac:chgData name="Giacomo Delcaro" userId="863f645b-2c0e-4137-8059-c682504026b2" providerId="ADAL" clId="{793B0361-CBB0-49B8-A567-D9E2E6191A20}" dt="2022-04-12T10:34:56.379" v="6468" actId="1076"/>
          <ac:spMkLst>
            <pc:docMk/>
            <pc:sldMk cId="3958529248" sldId="3139"/>
            <ac:spMk id="34" creationId="{F849C6E4-7F6D-481B-8EAF-001FE76865BC}"/>
          </ac:spMkLst>
        </pc:spChg>
      </pc:sldChg>
      <pc:sldChg chg="modSp">
        <pc:chgData name="Giacomo Delcaro" userId="863f645b-2c0e-4137-8059-c682504026b2" providerId="ADAL" clId="{793B0361-CBB0-49B8-A567-D9E2E6191A20}" dt="2022-04-10T11:09:12.248" v="1184" actId="114"/>
        <pc:sldMkLst>
          <pc:docMk/>
          <pc:sldMk cId="3353266923" sldId="3143"/>
        </pc:sldMkLst>
        <pc:spChg chg="mod">
          <ac:chgData name="Giacomo Delcaro" userId="863f645b-2c0e-4137-8059-c682504026b2" providerId="ADAL" clId="{793B0361-CBB0-49B8-A567-D9E2E6191A20}" dt="2022-04-10T11:09:12.248" v="1184" actId="114"/>
          <ac:spMkLst>
            <pc:docMk/>
            <pc:sldMk cId="3353266923" sldId="3143"/>
            <ac:spMk id="5" creationId="{CEF361C6-7179-46AB-9661-6AEB89AFC5C2}"/>
          </ac:spMkLst>
        </pc:spChg>
      </pc:sldChg>
      <pc:sldChg chg="modSp">
        <pc:chgData name="Giacomo Delcaro" userId="863f645b-2c0e-4137-8059-c682504026b2" providerId="ADAL" clId="{793B0361-CBB0-49B8-A567-D9E2E6191A20}" dt="2022-04-10T09:38:54.651" v="881" actId="113"/>
        <pc:sldMkLst>
          <pc:docMk/>
          <pc:sldMk cId="2306204343" sldId="3144"/>
        </pc:sldMkLst>
        <pc:spChg chg="mod">
          <ac:chgData name="Giacomo Delcaro" userId="863f645b-2c0e-4137-8059-c682504026b2" providerId="ADAL" clId="{793B0361-CBB0-49B8-A567-D9E2E6191A20}" dt="2022-04-10T09:38:54.651" v="881" actId="113"/>
          <ac:spMkLst>
            <pc:docMk/>
            <pc:sldMk cId="2306204343" sldId="3144"/>
            <ac:spMk id="5" creationId="{CEF361C6-7179-46AB-9661-6AEB89AFC5C2}"/>
          </ac:spMkLst>
        </pc:spChg>
      </pc:sldChg>
      <pc:sldChg chg="delSp modSp mod">
        <pc:chgData name="Giacomo Delcaro" userId="863f645b-2c0e-4137-8059-c682504026b2" providerId="ADAL" clId="{793B0361-CBB0-49B8-A567-D9E2E6191A20}" dt="2022-04-12T09:19:16.663" v="5234" actId="14100"/>
        <pc:sldMkLst>
          <pc:docMk/>
          <pc:sldMk cId="2499458957" sldId="3145"/>
        </pc:sldMkLst>
        <pc:spChg chg="mod">
          <ac:chgData name="Giacomo Delcaro" userId="863f645b-2c0e-4137-8059-c682504026b2" providerId="ADAL" clId="{793B0361-CBB0-49B8-A567-D9E2E6191A20}" dt="2022-04-12T09:19:16.663" v="5234" actId="14100"/>
          <ac:spMkLst>
            <pc:docMk/>
            <pc:sldMk cId="2499458957" sldId="3145"/>
            <ac:spMk id="5" creationId="{CEF361C6-7179-46AB-9661-6AEB89AFC5C2}"/>
          </ac:spMkLst>
        </pc:spChg>
        <pc:grpChg chg="del">
          <ac:chgData name="Giacomo Delcaro" userId="863f645b-2c0e-4137-8059-c682504026b2" providerId="ADAL" clId="{793B0361-CBB0-49B8-A567-D9E2E6191A20}" dt="2022-04-10T11:28:16.941" v="2092" actId="478"/>
          <ac:grpSpMkLst>
            <pc:docMk/>
            <pc:sldMk cId="2499458957" sldId="3145"/>
            <ac:grpSpMk id="124" creationId="{B6B8225F-C44D-43FA-BF31-D652C02B7A09}"/>
          </ac:grpSpMkLst>
        </pc:grpChg>
        <pc:cxnChg chg="mod">
          <ac:chgData name="Giacomo Delcaro" userId="863f645b-2c0e-4137-8059-c682504026b2" providerId="ADAL" clId="{793B0361-CBB0-49B8-A567-D9E2E6191A20}" dt="2022-04-10T11:28:16.941" v="2092" actId="478"/>
          <ac:cxnSpMkLst>
            <pc:docMk/>
            <pc:sldMk cId="2499458957" sldId="3145"/>
            <ac:cxnSpMk id="48" creationId="{50A69986-92A7-417B-AEE3-3E1F672102F1}"/>
          </ac:cxnSpMkLst>
        </pc:cxnChg>
        <pc:cxnChg chg="mod">
          <ac:chgData name="Giacomo Delcaro" userId="863f645b-2c0e-4137-8059-c682504026b2" providerId="ADAL" clId="{793B0361-CBB0-49B8-A567-D9E2E6191A20}" dt="2022-04-10T11:28:16.941" v="2092" actId="478"/>
          <ac:cxnSpMkLst>
            <pc:docMk/>
            <pc:sldMk cId="2499458957" sldId="3145"/>
            <ac:cxnSpMk id="51" creationId="{79FE8B68-94FE-432E-8FCA-2282B4ED9313}"/>
          </ac:cxnSpMkLst>
        </pc:cxnChg>
        <pc:cxnChg chg="mod">
          <ac:chgData name="Giacomo Delcaro" userId="863f645b-2c0e-4137-8059-c682504026b2" providerId="ADAL" clId="{793B0361-CBB0-49B8-A567-D9E2E6191A20}" dt="2022-04-10T11:28:16.941" v="2092" actId="478"/>
          <ac:cxnSpMkLst>
            <pc:docMk/>
            <pc:sldMk cId="2499458957" sldId="3145"/>
            <ac:cxnSpMk id="59" creationId="{48770884-D670-4696-8852-3BA91DA3BC63}"/>
          </ac:cxnSpMkLst>
        </pc:cxnChg>
        <pc:cxnChg chg="mod">
          <ac:chgData name="Giacomo Delcaro" userId="863f645b-2c0e-4137-8059-c682504026b2" providerId="ADAL" clId="{793B0361-CBB0-49B8-A567-D9E2E6191A20}" dt="2022-04-10T11:28:16.941" v="2092" actId="478"/>
          <ac:cxnSpMkLst>
            <pc:docMk/>
            <pc:sldMk cId="2499458957" sldId="3145"/>
            <ac:cxnSpMk id="61" creationId="{3294ED10-83DD-44E6-98C2-BEC6E53A89EA}"/>
          </ac:cxnSpMkLst>
        </pc:cxnChg>
        <pc:cxnChg chg="mod">
          <ac:chgData name="Giacomo Delcaro" userId="863f645b-2c0e-4137-8059-c682504026b2" providerId="ADAL" clId="{793B0361-CBB0-49B8-A567-D9E2E6191A20}" dt="2022-04-10T11:28:16.941" v="2092" actId="478"/>
          <ac:cxnSpMkLst>
            <pc:docMk/>
            <pc:sldMk cId="2499458957" sldId="3145"/>
            <ac:cxnSpMk id="63" creationId="{C1EB5E70-33F7-443B-87E1-50434E5E722A}"/>
          </ac:cxnSpMkLst>
        </pc:cxnChg>
        <pc:cxnChg chg="mod">
          <ac:chgData name="Giacomo Delcaro" userId="863f645b-2c0e-4137-8059-c682504026b2" providerId="ADAL" clId="{793B0361-CBB0-49B8-A567-D9E2E6191A20}" dt="2022-04-10T11:28:16.941" v="2092" actId="478"/>
          <ac:cxnSpMkLst>
            <pc:docMk/>
            <pc:sldMk cId="2499458957" sldId="3145"/>
            <ac:cxnSpMk id="76" creationId="{5C7660CC-A753-4BCB-B5AA-38E718C008E1}"/>
          </ac:cxnSpMkLst>
        </pc:cxnChg>
        <pc:cxnChg chg="mod">
          <ac:chgData name="Giacomo Delcaro" userId="863f645b-2c0e-4137-8059-c682504026b2" providerId="ADAL" clId="{793B0361-CBB0-49B8-A567-D9E2E6191A20}" dt="2022-04-10T11:28:16.941" v="2092" actId="478"/>
          <ac:cxnSpMkLst>
            <pc:docMk/>
            <pc:sldMk cId="2499458957" sldId="3145"/>
            <ac:cxnSpMk id="82" creationId="{147901E5-CBBF-4552-90DF-FC213B9B4246}"/>
          </ac:cxnSpMkLst>
        </pc:cxnChg>
        <pc:cxnChg chg="mod">
          <ac:chgData name="Giacomo Delcaro" userId="863f645b-2c0e-4137-8059-c682504026b2" providerId="ADAL" clId="{793B0361-CBB0-49B8-A567-D9E2E6191A20}" dt="2022-04-10T11:28:16.941" v="2092" actId="478"/>
          <ac:cxnSpMkLst>
            <pc:docMk/>
            <pc:sldMk cId="2499458957" sldId="3145"/>
            <ac:cxnSpMk id="87" creationId="{DCB647A9-7AFF-4ECC-A552-82E332E08665}"/>
          </ac:cxnSpMkLst>
        </pc:cxnChg>
        <pc:cxnChg chg="mod">
          <ac:chgData name="Giacomo Delcaro" userId="863f645b-2c0e-4137-8059-c682504026b2" providerId="ADAL" clId="{793B0361-CBB0-49B8-A567-D9E2E6191A20}" dt="2022-04-10T11:28:16.941" v="2092" actId="478"/>
          <ac:cxnSpMkLst>
            <pc:docMk/>
            <pc:sldMk cId="2499458957" sldId="3145"/>
            <ac:cxnSpMk id="92" creationId="{9102F33D-41E9-4583-B15D-0703F835B295}"/>
          </ac:cxnSpMkLst>
        </pc:cxnChg>
        <pc:cxnChg chg="mod">
          <ac:chgData name="Giacomo Delcaro" userId="863f645b-2c0e-4137-8059-c682504026b2" providerId="ADAL" clId="{793B0361-CBB0-49B8-A567-D9E2E6191A20}" dt="2022-04-10T11:28:16.941" v="2092" actId="478"/>
          <ac:cxnSpMkLst>
            <pc:docMk/>
            <pc:sldMk cId="2499458957" sldId="3145"/>
            <ac:cxnSpMk id="113" creationId="{E9EB815F-7649-45A2-AB8C-5A0E6FFA6332}"/>
          </ac:cxnSpMkLst>
        </pc:cxnChg>
        <pc:cxnChg chg="mod">
          <ac:chgData name="Giacomo Delcaro" userId="863f645b-2c0e-4137-8059-c682504026b2" providerId="ADAL" clId="{793B0361-CBB0-49B8-A567-D9E2E6191A20}" dt="2022-04-10T11:28:16.941" v="2092" actId="478"/>
          <ac:cxnSpMkLst>
            <pc:docMk/>
            <pc:sldMk cId="2499458957" sldId="3145"/>
            <ac:cxnSpMk id="118" creationId="{B2BE4CDF-42EE-441C-8B89-D929A754E3BF}"/>
          </ac:cxnSpMkLst>
        </pc:cxnChg>
      </pc:sldChg>
      <pc:sldChg chg="del">
        <pc:chgData name="Giacomo Delcaro" userId="863f645b-2c0e-4137-8059-c682504026b2" providerId="ADAL" clId="{793B0361-CBB0-49B8-A567-D9E2E6191A20}" dt="2022-04-12T10:00:09.369" v="5490" actId="2696"/>
        <pc:sldMkLst>
          <pc:docMk/>
          <pc:sldMk cId="2223081661" sldId="3147"/>
        </pc:sldMkLst>
      </pc:sldChg>
      <pc:sldChg chg="addSp modSp mod">
        <pc:chgData name="Giacomo Delcaro" userId="863f645b-2c0e-4137-8059-c682504026b2" providerId="ADAL" clId="{793B0361-CBB0-49B8-A567-D9E2E6191A20}" dt="2022-04-10T09:40:54.906" v="882" actId="948"/>
        <pc:sldMkLst>
          <pc:docMk/>
          <pc:sldMk cId="710997413" sldId="3152"/>
        </pc:sldMkLst>
        <pc:spChg chg="mod">
          <ac:chgData name="Giacomo Delcaro" userId="863f645b-2c0e-4137-8059-c682504026b2" providerId="ADAL" clId="{793B0361-CBB0-49B8-A567-D9E2E6191A20}" dt="2022-04-10T09:09:49.185" v="107" actId="20577"/>
          <ac:spMkLst>
            <pc:docMk/>
            <pc:sldMk cId="710997413" sldId="3152"/>
            <ac:spMk id="2" creationId="{A78032E0-D346-404E-B307-47ECD6EEE608}"/>
          </ac:spMkLst>
        </pc:spChg>
        <pc:spChg chg="mod">
          <ac:chgData name="Giacomo Delcaro" userId="863f645b-2c0e-4137-8059-c682504026b2" providerId="ADAL" clId="{793B0361-CBB0-49B8-A567-D9E2E6191A20}" dt="2022-04-10T09:40:54.906" v="882" actId="948"/>
          <ac:spMkLst>
            <pc:docMk/>
            <pc:sldMk cId="710997413" sldId="3152"/>
            <ac:spMk id="53" creationId="{31B8F453-5E53-42C7-9376-E3A7770CC712}"/>
          </ac:spMkLst>
        </pc:spChg>
        <pc:spChg chg="mod">
          <ac:chgData name="Giacomo Delcaro" userId="863f645b-2c0e-4137-8059-c682504026b2" providerId="ADAL" clId="{793B0361-CBB0-49B8-A567-D9E2E6191A20}" dt="2022-04-10T09:07:23.853" v="65" actId="21"/>
          <ac:spMkLst>
            <pc:docMk/>
            <pc:sldMk cId="710997413" sldId="3152"/>
            <ac:spMk id="60" creationId="{6900B873-23EE-4BDC-B882-8C96CBDFF23C}"/>
          </ac:spMkLst>
        </pc:spChg>
        <pc:spChg chg="add mod">
          <ac:chgData name="Giacomo Delcaro" userId="863f645b-2c0e-4137-8059-c682504026b2" providerId="ADAL" clId="{793B0361-CBB0-49B8-A567-D9E2E6191A20}" dt="2022-04-10T09:07:14.308" v="64" actId="20577"/>
          <ac:spMkLst>
            <pc:docMk/>
            <pc:sldMk cId="710997413" sldId="3152"/>
            <ac:spMk id="61" creationId="{51BB8308-EA7F-4918-A8C8-7C4E739FFC54}"/>
          </ac:spMkLst>
        </pc:spChg>
        <pc:grpChg chg="mod">
          <ac:chgData name="Giacomo Delcaro" userId="863f645b-2c0e-4137-8059-c682504026b2" providerId="ADAL" clId="{793B0361-CBB0-49B8-A567-D9E2E6191A20}" dt="2022-04-10T09:07:34.360" v="69" actId="1076"/>
          <ac:grpSpMkLst>
            <pc:docMk/>
            <pc:sldMk cId="710997413" sldId="3152"/>
            <ac:grpSpMk id="65" creationId="{9787B8FF-5D86-48AF-A194-DC31EC5B4CFA}"/>
          </ac:grpSpMkLst>
        </pc:grpChg>
      </pc:sldChg>
      <pc:sldChg chg="addSp delSp modSp mod">
        <pc:chgData name="Giacomo Delcaro" userId="863f645b-2c0e-4137-8059-c682504026b2" providerId="ADAL" clId="{793B0361-CBB0-49B8-A567-D9E2E6191A20}" dt="2022-04-10T09:32:55.777" v="783" actId="20577"/>
        <pc:sldMkLst>
          <pc:docMk/>
          <pc:sldMk cId="2690138839" sldId="3153"/>
        </pc:sldMkLst>
        <pc:spChg chg="del">
          <ac:chgData name="Giacomo Delcaro" userId="863f645b-2c0e-4137-8059-c682504026b2" providerId="ADAL" clId="{793B0361-CBB0-49B8-A567-D9E2E6191A20}" dt="2022-04-10T09:12:56.505" v="195" actId="478"/>
          <ac:spMkLst>
            <pc:docMk/>
            <pc:sldMk cId="2690138839" sldId="3153"/>
            <ac:spMk id="2" creationId="{7C7A92DD-8448-4CB0-9D65-B811162275AE}"/>
          </ac:spMkLst>
        </pc:spChg>
        <pc:spChg chg="mod">
          <ac:chgData name="Giacomo Delcaro" userId="863f645b-2c0e-4137-8059-c682504026b2" providerId="ADAL" clId="{793B0361-CBB0-49B8-A567-D9E2E6191A20}" dt="2022-04-10T09:32:55.777" v="783" actId="20577"/>
          <ac:spMkLst>
            <pc:docMk/>
            <pc:sldMk cId="2690138839" sldId="3153"/>
            <ac:spMk id="5" creationId="{09725440-B76A-4972-BFE6-F5B3FA7002EB}"/>
          </ac:spMkLst>
        </pc:spChg>
        <pc:spChg chg="add del mod">
          <ac:chgData name="Giacomo Delcaro" userId="863f645b-2c0e-4137-8059-c682504026b2" providerId="ADAL" clId="{793B0361-CBB0-49B8-A567-D9E2E6191A20}" dt="2022-04-10T09:12:58.973" v="196" actId="478"/>
          <ac:spMkLst>
            <pc:docMk/>
            <pc:sldMk cId="2690138839" sldId="3153"/>
            <ac:spMk id="8" creationId="{CDE681B6-CC28-46C9-9600-8D8748CE8BC7}"/>
          </ac:spMkLst>
        </pc:spChg>
        <pc:spChg chg="add mod">
          <ac:chgData name="Giacomo Delcaro" userId="863f645b-2c0e-4137-8059-c682504026b2" providerId="ADAL" clId="{793B0361-CBB0-49B8-A567-D9E2E6191A20}" dt="2022-04-10T09:13:03.124" v="197"/>
          <ac:spMkLst>
            <pc:docMk/>
            <pc:sldMk cId="2690138839" sldId="3153"/>
            <ac:spMk id="9" creationId="{0A0669C5-41D8-457B-B16B-3E7F51EA3921}"/>
          </ac:spMkLst>
        </pc:spChg>
      </pc:sldChg>
      <pc:sldChg chg="modSp mod">
        <pc:chgData name="Giacomo Delcaro" userId="863f645b-2c0e-4137-8059-c682504026b2" providerId="ADAL" clId="{793B0361-CBB0-49B8-A567-D9E2E6191A20}" dt="2022-04-10T10:32:09.765" v="1174" actId="1076"/>
        <pc:sldMkLst>
          <pc:docMk/>
          <pc:sldMk cId="56193601" sldId="3154"/>
        </pc:sldMkLst>
        <pc:spChg chg="mod">
          <ac:chgData name="Giacomo Delcaro" userId="863f645b-2c0e-4137-8059-c682504026b2" providerId="ADAL" clId="{793B0361-CBB0-49B8-A567-D9E2E6191A20}" dt="2022-04-10T10:32:03.603" v="1172" actId="27636"/>
          <ac:spMkLst>
            <pc:docMk/>
            <pc:sldMk cId="56193601" sldId="3154"/>
            <ac:spMk id="11" creationId="{48C421E3-6F7B-4FD0-8F6F-B6C59D91EEA2}"/>
          </ac:spMkLst>
        </pc:spChg>
        <pc:picChg chg="mod">
          <ac:chgData name="Giacomo Delcaro" userId="863f645b-2c0e-4137-8059-c682504026b2" providerId="ADAL" clId="{793B0361-CBB0-49B8-A567-D9E2E6191A20}" dt="2022-04-10T10:32:09.765" v="1174" actId="1076"/>
          <ac:picMkLst>
            <pc:docMk/>
            <pc:sldMk cId="56193601" sldId="3154"/>
            <ac:picMk id="13" creationId="{875A19BD-2610-4325-A103-6FB626F035D7}"/>
          </ac:picMkLst>
        </pc:picChg>
      </pc:sldChg>
      <pc:sldChg chg="addSp modSp add mod">
        <pc:chgData name="Giacomo Delcaro" userId="863f645b-2c0e-4137-8059-c682504026b2" providerId="ADAL" clId="{793B0361-CBB0-49B8-A567-D9E2E6191A20}" dt="2022-04-10T11:25:11.082" v="1589" actId="20577"/>
        <pc:sldMkLst>
          <pc:docMk/>
          <pc:sldMk cId="310065585" sldId="3155"/>
        </pc:sldMkLst>
        <pc:spChg chg="add mod">
          <ac:chgData name="Giacomo Delcaro" userId="863f645b-2c0e-4137-8059-c682504026b2" providerId="ADAL" clId="{793B0361-CBB0-49B8-A567-D9E2E6191A20}" dt="2022-04-10T11:24:19.592" v="1573" actId="20577"/>
          <ac:spMkLst>
            <pc:docMk/>
            <pc:sldMk cId="310065585" sldId="3155"/>
            <ac:spMk id="8" creationId="{84732EE1-35BD-4972-A482-8831C3F51AF0}"/>
          </ac:spMkLst>
        </pc:spChg>
        <pc:spChg chg="add mod">
          <ac:chgData name="Giacomo Delcaro" userId="863f645b-2c0e-4137-8059-c682504026b2" providerId="ADAL" clId="{793B0361-CBB0-49B8-A567-D9E2E6191A20}" dt="2022-04-10T11:25:11.082" v="1589" actId="20577"/>
          <ac:spMkLst>
            <pc:docMk/>
            <pc:sldMk cId="310065585" sldId="3155"/>
            <ac:spMk id="10" creationId="{B16B6DA4-EADD-4FF5-A648-D9904137815F}"/>
          </ac:spMkLst>
        </pc:spChg>
        <pc:spChg chg="mod">
          <ac:chgData name="Giacomo Delcaro" userId="863f645b-2c0e-4137-8059-c682504026b2" providerId="ADAL" clId="{793B0361-CBB0-49B8-A567-D9E2E6191A20}" dt="2022-04-10T11:12:51.493" v="1339" actId="20577"/>
          <ac:spMkLst>
            <pc:docMk/>
            <pc:sldMk cId="310065585" sldId="3155"/>
            <ac:spMk id="11" creationId="{48C421E3-6F7B-4FD0-8F6F-B6C59D91EEA2}"/>
          </ac:spMkLst>
        </pc:spChg>
        <pc:picChg chg="mod modCrop">
          <ac:chgData name="Giacomo Delcaro" userId="863f645b-2c0e-4137-8059-c682504026b2" providerId="ADAL" clId="{793B0361-CBB0-49B8-A567-D9E2E6191A20}" dt="2022-04-10T11:23:05.630" v="1351" actId="1076"/>
          <ac:picMkLst>
            <pc:docMk/>
            <pc:sldMk cId="310065585" sldId="3155"/>
            <ac:picMk id="13" creationId="{875A19BD-2610-4325-A103-6FB626F035D7}"/>
          </ac:picMkLst>
        </pc:picChg>
      </pc:sldChg>
      <pc:sldChg chg="modSp add del mod">
        <pc:chgData name="Giacomo Delcaro" userId="863f645b-2c0e-4137-8059-c682504026b2" providerId="ADAL" clId="{793B0361-CBB0-49B8-A567-D9E2E6191A20}" dt="2022-04-10T09:33:03.004" v="784" actId="2696"/>
        <pc:sldMkLst>
          <pc:docMk/>
          <pc:sldMk cId="3466199403" sldId="3155"/>
        </pc:sldMkLst>
        <pc:spChg chg="mod">
          <ac:chgData name="Giacomo Delcaro" userId="863f645b-2c0e-4137-8059-c682504026b2" providerId="ADAL" clId="{793B0361-CBB0-49B8-A567-D9E2E6191A20}" dt="2022-04-10T09:32:03.761" v="766" actId="21"/>
          <ac:spMkLst>
            <pc:docMk/>
            <pc:sldMk cId="3466199403" sldId="3155"/>
            <ac:spMk id="5" creationId="{09725440-B76A-4972-BFE6-F5B3FA7002EB}"/>
          </ac:spMkLst>
        </pc:spChg>
      </pc:sldChg>
      <pc:sldChg chg="delSp modSp add mod">
        <pc:chgData name="Giacomo Delcaro" userId="863f645b-2c0e-4137-8059-c682504026b2" providerId="ADAL" clId="{793B0361-CBB0-49B8-A567-D9E2E6191A20}" dt="2022-04-12T09:34:33.768" v="5298" actId="732"/>
        <pc:sldMkLst>
          <pc:docMk/>
          <pc:sldMk cId="3374895741" sldId="3156"/>
        </pc:sldMkLst>
        <pc:spChg chg="mod">
          <ac:chgData name="Giacomo Delcaro" userId="863f645b-2c0e-4137-8059-c682504026b2" providerId="ADAL" clId="{793B0361-CBB0-49B8-A567-D9E2E6191A20}" dt="2022-04-10T11:26:39.368" v="1829" actId="207"/>
          <ac:spMkLst>
            <pc:docMk/>
            <pc:sldMk cId="3374895741" sldId="3156"/>
            <ac:spMk id="8" creationId="{84732EE1-35BD-4972-A482-8831C3F51AF0}"/>
          </ac:spMkLst>
        </pc:spChg>
        <pc:spChg chg="del">
          <ac:chgData name="Giacomo Delcaro" userId="863f645b-2c0e-4137-8059-c682504026b2" providerId="ADAL" clId="{793B0361-CBB0-49B8-A567-D9E2E6191A20}" dt="2022-04-10T11:25:39.877" v="1625" actId="478"/>
          <ac:spMkLst>
            <pc:docMk/>
            <pc:sldMk cId="3374895741" sldId="3156"/>
            <ac:spMk id="10" creationId="{B16B6DA4-EADD-4FF5-A648-D9904137815F}"/>
          </ac:spMkLst>
        </pc:spChg>
        <pc:spChg chg="mod">
          <ac:chgData name="Giacomo Delcaro" userId="863f645b-2c0e-4137-8059-c682504026b2" providerId="ADAL" clId="{793B0361-CBB0-49B8-A567-D9E2E6191A20}" dt="2022-04-10T11:25:26.398" v="1621" actId="20577"/>
          <ac:spMkLst>
            <pc:docMk/>
            <pc:sldMk cId="3374895741" sldId="3156"/>
            <ac:spMk id="11" creationId="{48C421E3-6F7B-4FD0-8F6F-B6C59D91EEA2}"/>
          </ac:spMkLst>
        </pc:spChg>
        <pc:picChg chg="mod modCrop">
          <ac:chgData name="Giacomo Delcaro" userId="863f645b-2c0e-4137-8059-c682504026b2" providerId="ADAL" clId="{793B0361-CBB0-49B8-A567-D9E2E6191A20}" dt="2022-04-12T09:34:33.768" v="5298" actId="732"/>
          <ac:picMkLst>
            <pc:docMk/>
            <pc:sldMk cId="3374895741" sldId="3156"/>
            <ac:picMk id="13" creationId="{875A19BD-2610-4325-A103-6FB626F035D7}"/>
          </ac:picMkLst>
        </pc:picChg>
      </pc:sldChg>
      <pc:sldChg chg="modSp add mod">
        <pc:chgData name="Giacomo Delcaro" userId="863f645b-2c0e-4137-8059-c682504026b2" providerId="ADAL" clId="{793B0361-CBB0-49B8-A567-D9E2E6191A20}" dt="2022-04-10T11:37:35.902" v="2827" actId="1076"/>
        <pc:sldMkLst>
          <pc:docMk/>
          <pc:sldMk cId="2197896133" sldId="3157"/>
        </pc:sldMkLst>
        <pc:spChg chg="mod">
          <ac:chgData name="Giacomo Delcaro" userId="863f645b-2c0e-4137-8059-c682504026b2" providerId="ADAL" clId="{793B0361-CBB0-49B8-A567-D9E2E6191A20}" dt="2022-04-10T11:37:29.048" v="2826" actId="20577"/>
          <ac:spMkLst>
            <pc:docMk/>
            <pc:sldMk cId="2197896133" sldId="3157"/>
            <ac:spMk id="5" creationId="{CEF361C6-7179-46AB-9661-6AEB89AFC5C2}"/>
          </ac:spMkLst>
        </pc:spChg>
        <pc:grpChg chg="mod">
          <ac:chgData name="Giacomo Delcaro" userId="863f645b-2c0e-4137-8059-c682504026b2" providerId="ADAL" clId="{793B0361-CBB0-49B8-A567-D9E2E6191A20}" dt="2022-04-10T11:37:35.902" v="2827" actId="1076"/>
          <ac:grpSpMkLst>
            <pc:docMk/>
            <pc:sldMk cId="2197896133" sldId="3157"/>
            <ac:grpSpMk id="124" creationId="{B6B8225F-C44D-43FA-BF31-D652C02B7A09}"/>
          </ac:grpSpMkLst>
        </pc:grpChg>
      </pc:sldChg>
      <pc:sldChg chg="addSp modSp add mod ord">
        <pc:chgData name="Giacomo Delcaro" userId="863f645b-2c0e-4137-8059-c682504026b2" providerId="ADAL" clId="{793B0361-CBB0-49B8-A567-D9E2E6191A20}" dt="2022-04-12T09:36:40.051" v="5304"/>
        <pc:sldMkLst>
          <pc:docMk/>
          <pc:sldMk cId="2110223428" sldId="3158"/>
        </pc:sldMkLst>
        <pc:spChg chg="mod">
          <ac:chgData name="Giacomo Delcaro" userId="863f645b-2c0e-4137-8059-c682504026b2" providerId="ADAL" clId="{793B0361-CBB0-49B8-A567-D9E2E6191A20}" dt="2022-04-10T11:37:48.408" v="2847" actId="20577"/>
          <ac:spMkLst>
            <pc:docMk/>
            <pc:sldMk cId="2110223428" sldId="3158"/>
            <ac:spMk id="2" creationId="{2F3B3D04-41B3-4C38-BD34-D0D1B255C286}"/>
          </ac:spMkLst>
        </pc:spChg>
        <pc:spChg chg="mod">
          <ac:chgData name="Giacomo Delcaro" userId="863f645b-2c0e-4137-8059-c682504026b2" providerId="ADAL" clId="{793B0361-CBB0-49B8-A567-D9E2E6191A20}" dt="2022-04-10T11:49:38.396" v="3481" actId="5793"/>
          <ac:spMkLst>
            <pc:docMk/>
            <pc:sldMk cId="2110223428" sldId="3158"/>
            <ac:spMk id="5" creationId="{CEF361C6-7179-46AB-9661-6AEB89AFC5C2}"/>
          </ac:spMkLst>
        </pc:spChg>
        <pc:spChg chg="add mod">
          <ac:chgData name="Giacomo Delcaro" userId="863f645b-2c0e-4137-8059-c682504026b2" providerId="ADAL" clId="{793B0361-CBB0-49B8-A567-D9E2E6191A20}" dt="2022-04-10T11:50:25.324" v="3489" actId="1076"/>
          <ac:spMkLst>
            <pc:docMk/>
            <pc:sldMk cId="2110223428" sldId="3158"/>
            <ac:spMk id="9" creationId="{48E29DE7-D3AB-41D9-A22B-A9B77CB1352B}"/>
          </ac:spMkLst>
        </pc:spChg>
        <pc:cxnChg chg="add mod">
          <ac:chgData name="Giacomo Delcaro" userId="863f645b-2c0e-4137-8059-c682504026b2" providerId="ADAL" clId="{793B0361-CBB0-49B8-A567-D9E2E6191A20}" dt="2022-04-10T11:50:10.041" v="3483" actId="208"/>
          <ac:cxnSpMkLst>
            <pc:docMk/>
            <pc:sldMk cId="2110223428" sldId="3158"/>
            <ac:cxnSpMk id="8" creationId="{725F3BA7-E936-4722-9020-F5F30A76134D}"/>
          </ac:cxnSpMkLst>
        </pc:cxnChg>
      </pc:sldChg>
      <pc:sldChg chg="addSp delSp modSp add mod ord">
        <pc:chgData name="Giacomo Delcaro" userId="863f645b-2c0e-4137-8059-c682504026b2" providerId="ADAL" clId="{793B0361-CBB0-49B8-A567-D9E2E6191A20}" dt="2022-04-12T09:36:40.051" v="5304"/>
        <pc:sldMkLst>
          <pc:docMk/>
          <pc:sldMk cId="290257518" sldId="3159"/>
        </pc:sldMkLst>
        <pc:spChg chg="mod">
          <ac:chgData name="Giacomo Delcaro" userId="863f645b-2c0e-4137-8059-c682504026b2" providerId="ADAL" clId="{793B0361-CBB0-49B8-A567-D9E2E6191A20}" dt="2022-04-10T11:57:31.100" v="4110" actId="20577"/>
          <ac:spMkLst>
            <pc:docMk/>
            <pc:sldMk cId="290257518" sldId="3159"/>
            <ac:spMk id="5" creationId="{CEF361C6-7179-46AB-9661-6AEB89AFC5C2}"/>
          </ac:spMkLst>
        </pc:spChg>
        <pc:spChg chg="del">
          <ac:chgData name="Giacomo Delcaro" userId="863f645b-2c0e-4137-8059-c682504026b2" providerId="ADAL" clId="{793B0361-CBB0-49B8-A567-D9E2E6191A20}" dt="2022-04-10T11:50:38.727" v="3492" actId="478"/>
          <ac:spMkLst>
            <pc:docMk/>
            <pc:sldMk cId="290257518" sldId="3159"/>
            <ac:spMk id="9" creationId="{48E29DE7-D3AB-41D9-A22B-A9B77CB1352B}"/>
          </ac:spMkLst>
        </pc:spChg>
        <pc:spChg chg="add mod">
          <ac:chgData name="Giacomo Delcaro" userId="863f645b-2c0e-4137-8059-c682504026b2" providerId="ADAL" clId="{793B0361-CBB0-49B8-A567-D9E2E6191A20}" dt="2022-04-12T08:41:05.178" v="4972" actId="6549"/>
          <ac:spMkLst>
            <pc:docMk/>
            <pc:sldMk cId="290257518" sldId="3159"/>
            <ac:spMk id="14" creationId="{5DD2DEFE-D36D-4566-BE8A-6A85519EB86B}"/>
          </ac:spMkLst>
        </pc:spChg>
        <pc:cxnChg chg="del">
          <ac:chgData name="Giacomo Delcaro" userId="863f645b-2c0e-4137-8059-c682504026b2" providerId="ADAL" clId="{793B0361-CBB0-49B8-A567-D9E2E6191A20}" dt="2022-04-10T11:50:37.547" v="3491" actId="478"/>
          <ac:cxnSpMkLst>
            <pc:docMk/>
            <pc:sldMk cId="290257518" sldId="3159"/>
            <ac:cxnSpMk id="8" creationId="{725F3BA7-E936-4722-9020-F5F30A76134D}"/>
          </ac:cxnSpMkLst>
        </pc:cxnChg>
        <pc:cxnChg chg="add mod">
          <ac:chgData name="Giacomo Delcaro" userId="863f645b-2c0e-4137-8059-c682504026b2" providerId="ADAL" clId="{793B0361-CBB0-49B8-A567-D9E2E6191A20}" dt="2022-04-10T11:57:55.679" v="4112" actId="208"/>
          <ac:cxnSpMkLst>
            <pc:docMk/>
            <pc:sldMk cId="290257518" sldId="3159"/>
            <ac:cxnSpMk id="10" creationId="{BC15AC74-87D4-49DE-AFC2-269C5A21D707}"/>
          </ac:cxnSpMkLst>
        </pc:cxnChg>
        <pc:cxnChg chg="add mod">
          <ac:chgData name="Giacomo Delcaro" userId="863f645b-2c0e-4137-8059-c682504026b2" providerId="ADAL" clId="{793B0361-CBB0-49B8-A567-D9E2E6191A20}" dt="2022-04-10T11:58:05.349" v="4116" actId="14100"/>
          <ac:cxnSpMkLst>
            <pc:docMk/>
            <pc:sldMk cId="290257518" sldId="3159"/>
            <ac:cxnSpMk id="12" creationId="{70C03D72-74D9-4959-9928-ADEB46E2A17D}"/>
          </ac:cxnSpMkLst>
        </pc:cxnChg>
      </pc:sldChg>
      <pc:sldChg chg="modSp mod">
        <pc:chgData name="Giacomo Delcaro" userId="863f645b-2c0e-4137-8059-c682504026b2" providerId="ADAL" clId="{793B0361-CBB0-49B8-A567-D9E2E6191A20}" dt="2022-04-12T09:48:02.516" v="5343" actId="14100"/>
        <pc:sldMkLst>
          <pc:docMk/>
          <pc:sldMk cId="1461742083" sldId="3160"/>
        </pc:sldMkLst>
        <pc:spChg chg="mod">
          <ac:chgData name="Giacomo Delcaro" userId="863f645b-2c0e-4137-8059-c682504026b2" providerId="ADAL" clId="{793B0361-CBB0-49B8-A567-D9E2E6191A20}" dt="2022-04-12T09:48:02.516" v="5343" actId="14100"/>
          <ac:spMkLst>
            <pc:docMk/>
            <pc:sldMk cId="1461742083" sldId="3160"/>
            <ac:spMk id="10" creationId="{68AF8722-93A9-C640-8E2D-40813A2DA5F2}"/>
          </ac:spMkLst>
        </pc:spChg>
        <pc:spChg chg="mod">
          <ac:chgData name="Giacomo Delcaro" userId="863f645b-2c0e-4137-8059-c682504026b2" providerId="ADAL" clId="{793B0361-CBB0-49B8-A567-D9E2E6191A20}" dt="2022-04-12T08:42:39.779" v="4989" actId="1076"/>
          <ac:spMkLst>
            <pc:docMk/>
            <pc:sldMk cId="1461742083" sldId="3160"/>
            <ac:spMk id="11" creationId="{7F270424-F159-2F44-802C-902A49CA5B8C}"/>
          </ac:spMkLst>
        </pc:spChg>
      </pc:sldChg>
      <pc:sldChg chg="del">
        <pc:chgData name="Giacomo Delcaro" userId="863f645b-2c0e-4137-8059-c682504026b2" providerId="ADAL" clId="{793B0361-CBB0-49B8-A567-D9E2E6191A20}" dt="2022-04-12T08:41:16.821" v="4973" actId="2696"/>
        <pc:sldMkLst>
          <pc:docMk/>
          <pc:sldMk cId="2471001995" sldId="3161"/>
        </pc:sldMkLst>
      </pc:sldChg>
      <pc:sldChg chg="modSp mod">
        <pc:chgData name="Giacomo Delcaro" userId="863f645b-2c0e-4137-8059-c682504026b2" providerId="ADAL" clId="{793B0361-CBB0-49B8-A567-D9E2E6191A20}" dt="2022-04-12T08:43:45.626" v="4999" actId="1076"/>
        <pc:sldMkLst>
          <pc:docMk/>
          <pc:sldMk cId="2726437967" sldId="3162"/>
        </pc:sldMkLst>
        <pc:spChg chg="mod">
          <ac:chgData name="Giacomo Delcaro" userId="863f645b-2c0e-4137-8059-c682504026b2" providerId="ADAL" clId="{793B0361-CBB0-49B8-A567-D9E2E6191A20}" dt="2022-04-12T08:43:36.079" v="4997" actId="14100"/>
          <ac:spMkLst>
            <pc:docMk/>
            <pc:sldMk cId="2726437967" sldId="3162"/>
            <ac:spMk id="5" creationId="{BAD6D967-DE26-4B4C-952D-B96C289746C6}"/>
          </ac:spMkLst>
        </pc:spChg>
        <pc:spChg chg="mod">
          <ac:chgData name="Giacomo Delcaro" userId="863f645b-2c0e-4137-8059-c682504026b2" providerId="ADAL" clId="{793B0361-CBB0-49B8-A567-D9E2E6191A20}" dt="2022-04-12T08:41:47.887" v="4980" actId="1076"/>
          <ac:spMkLst>
            <pc:docMk/>
            <pc:sldMk cId="2726437967" sldId="3162"/>
            <ac:spMk id="10" creationId="{0D20EFD4-D7F2-1D41-8FFC-371B6C0FECC7}"/>
          </ac:spMkLst>
        </pc:spChg>
        <pc:spChg chg="mod">
          <ac:chgData name="Giacomo Delcaro" userId="863f645b-2c0e-4137-8059-c682504026b2" providerId="ADAL" clId="{793B0361-CBB0-49B8-A567-D9E2E6191A20}" dt="2022-04-12T08:42:05.498" v="4983" actId="1076"/>
          <ac:spMkLst>
            <pc:docMk/>
            <pc:sldMk cId="2726437967" sldId="3162"/>
            <ac:spMk id="15" creationId="{C7D989F8-8AF3-6549-8AFE-7AF98AC02EDA}"/>
          </ac:spMkLst>
        </pc:spChg>
        <pc:spChg chg="mod">
          <ac:chgData name="Giacomo Delcaro" userId="863f645b-2c0e-4137-8059-c682504026b2" providerId="ADAL" clId="{793B0361-CBB0-49B8-A567-D9E2E6191A20}" dt="2022-04-12T08:43:09.776" v="4991" actId="1076"/>
          <ac:spMkLst>
            <pc:docMk/>
            <pc:sldMk cId="2726437967" sldId="3162"/>
            <ac:spMk id="21" creationId="{2C6CCFDF-AD10-3440-A476-13D816CB4FDC}"/>
          </ac:spMkLst>
        </pc:spChg>
        <pc:spChg chg="mod">
          <ac:chgData name="Giacomo Delcaro" userId="863f645b-2c0e-4137-8059-c682504026b2" providerId="ADAL" clId="{793B0361-CBB0-49B8-A567-D9E2E6191A20}" dt="2022-04-12T08:43:39.909" v="4998" actId="1076"/>
          <ac:spMkLst>
            <pc:docMk/>
            <pc:sldMk cId="2726437967" sldId="3162"/>
            <ac:spMk id="22" creationId="{BD7BB9CC-87C6-B046-AB13-C54C3E74C9CC}"/>
          </ac:spMkLst>
        </pc:spChg>
        <pc:spChg chg="mod">
          <ac:chgData name="Giacomo Delcaro" userId="863f645b-2c0e-4137-8059-c682504026b2" providerId="ADAL" clId="{793B0361-CBB0-49B8-A567-D9E2E6191A20}" dt="2022-04-12T08:43:45.626" v="4999" actId="1076"/>
          <ac:spMkLst>
            <pc:docMk/>
            <pc:sldMk cId="2726437967" sldId="3162"/>
            <ac:spMk id="24" creationId="{F934AA73-4EC3-D949-BC61-760C0AF08EE0}"/>
          </ac:spMkLst>
        </pc:spChg>
        <pc:cxnChg chg="mod">
          <ac:chgData name="Giacomo Delcaro" userId="863f645b-2c0e-4137-8059-c682504026b2" providerId="ADAL" clId="{793B0361-CBB0-49B8-A567-D9E2E6191A20}" dt="2022-04-12T08:41:57.830" v="4982" actId="1582"/>
          <ac:cxnSpMkLst>
            <pc:docMk/>
            <pc:sldMk cId="2726437967" sldId="3162"/>
            <ac:cxnSpMk id="13" creationId="{BD580224-89CB-4E45-8068-8DEC9ED2A48F}"/>
          </ac:cxnSpMkLst>
        </pc:cxnChg>
      </pc:sldChg>
      <pc:sldChg chg="modSp mod">
        <pc:chgData name="Giacomo Delcaro" userId="863f645b-2c0e-4137-8059-c682504026b2" providerId="ADAL" clId="{793B0361-CBB0-49B8-A567-D9E2E6191A20}" dt="2022-04-12T08:50:41.636" v="5016" actId="14100"/>
        <pc:sldMkLst>
          <pc:docMk/>
          <pc:sldMk cId="3463905327" sldId="3165"/>
        </pc:sldMkLst>
        <pc:spChg chg="mod">
          <ac:chgData name="Giacomo Delcaro" userId="863f645b-2c0e-4137-8059-c682504026b2" providerId="ADAL" clId="{793B0361-CBB0-49B8-A567-D9E2E6191A20}" dt="2022-04-12T08:50:36.157" v="5014" actId="123"/>
          <ac:spMkLst>
            <pc:docMk/>
            <pc:sldMk cId="3463905327" sldId="3165"/>
            <ac:spMk id="7" creationId="{E6BFB2C5-AC6C-6D42-80CA-565D32D05944}"/>
          </ac:spMkLst>
        </pc:spChg>
        <pc:spChg chg="mod">
          <ac:chgData name="Giacomo Delcaro" userId="863f645b-2c0e-4137-8059-c682504026b2" providerId="ADAL" clId="{793B0361-CBB0-49B8-A567-D9E2E6191A20}" dt="2022-04-12T08:50:41.636" v="5016" actId="14100"/>
          <ac:spMkLst>
            <pc:docMk/>
            <pc:sldMk cId="3463905327" sldId="3165"/>
            <ac:spMk id="12" creationId="{07B794D9-9619-F045-8C52-CE7814E03782}"/>
          </ac:spMkLst>
        </pc:spChg>
      </pc:sldChg>
      <pc:sldChg chg="modSp mod">
        <pc:chgData name="Giacomo Delcaro" userId="863f645b-2c0e-4137-8059-c682504026b2" providerId="ADAL" clId="{793B0361-CBB0-49B8-A567-D9E2E6191A20}" dt="2022-04-12T11:10:14.505" v="6504" actId="20577"/>
        <pc:sldMkLst>
          <pc:docMk/>
          <pc:sldMk cId="2420016014" sldId="3166"/>
        </pc:sldMkLst>
        <pc:spChg chg="mod">
          <ac:chgData name="Giacomo Delcaro" userId="863f645b-2c0e-4137-8059-c682504026b2" providerId="ADAL" clId="{793B0361-CBB0-49B8-A567-D9E2E6191A20}" dt="2022-04-12T08:53:14.507" v="5034" actId="20577"/>
          <ac:spMkLst>
            <pc:docMk/>
            <pc:sldMk cId="2420016014" sldId="3166"/>
            <ac:spMk id="5" creationId="{95F8B679-BFE4-3042-AF74-1F386D3F16CE}"/>
          </ac:spMkLst>
        </pc:spChg>
        <pc:spChg chg="mod">
          <ac:chgData name="Giacomo Delcaro" userId="863f645b-2c0e-4137-8059-c682504026b2" providerId="ADAL" clId="{793B0361-CBB0-49B8-A567-D9E2E6191A20}" dt="2022-04-12T11:10:14.505" v="6504" actId="20577"/>
          <ac:spMkLst>
            <pc:docMk/>
            <pc:sldMk cId="2420016014" sldId="3166"/>
            <ac:spMk id="7" creationId="{20FF82AD-C39E-C34E-AEFE-B65466ACBBBA}"/>
          </ac:spMkLst>
        </pc:spChg>
        <pc:picChg chg="mod">
          <ac:chgData name="Giacomo Delcaro" userId="863f645b-2c0e-4137-8059-c682504026b2" providerId="ADAL" clId="{793B0361-CBB0-49B8-A567-D9E2E6191A20}" dt="2022-04-12T09:51:29.872" v="5347" actId="1076"/>
          <ac:picMkLst>
            <pc:docMk/>
            <pc:sldMk cId="2420016014" sldId="3166"/>
            <ac:picMk id="12" creationId="{EB5C57CF-810F-E14E-BA4D-F9FA2D01685D}"/>
          </ac:picMkLst>
        </pc:picChg>
        <pc:picChg chg="mod">
          <ac:chgData name="Giacomo Delcaro" userId="863f645b-2c0e-4137-8059-c682504026b2" providerId="ADAL" clId="{793B0361-CBB0-49B8-A567-D9E2E6191A20}" dt="2022-04-12T09:51:26.528" v="5346" actId="1076"/>
          <ac:picMkLst>
            <pc:docMk/>
            <pc:sldMk cId="2420016014" sldId="3166"/>
            <ac:picMk id="13" creationId="{54EEC95B-CA6B-C846-A650-20E1F7C749D7}"/>
          </ac:picMkLst>
        </pc:picChg>
      </pc:sldChg>
      <pc:sldChg chg="addSp modSp mod">
        <pc:chgData name="Giacomo Delcaro" userId="863f645b-2c0e-4137-8059-c682504026b2" providerId="ADAL" clId="{793B0361-CBB0-49B8-A567-D9E2E6191A20}" dt="2022-04-12T10:12:34.462" v="5715"/>
        <pc:sldMkLst>
          <pc:docMk/>
          <pc:sldMk cId="3658848617" sldId="3167"/>
        </pc:sldMkLst>
        <pc:spChg chg="mod">
          <ac:chgData name="Giacomo Delcaro" userId="863f645b-2c0e-4137-8059-c682504026b2" providerId="ADAL" clId="{793B0361-CBB0-49B8-A567-D9E2E6191A20}" dt="2022-04-12T10:12:34.462" v="5715"/>
          <ac:spMkLst>
            <pc:docMk/>
            <pc:sldMk cId="3658848617" sldId="3167"/>
            <ac:spMk id="2" creationId="{2F3B3D04-41B3-4C38-BD34-D0D1B255C286}"/>
          </ac:spMkLst>
        </pc:spChg>
        <pc:spChg chg="mod">
          <ac:chgData name="Giacomo Delcaro" userId="863f645b-2c0e-4137-8059-c682504026b2" providerId="ADAL" clId="{793B0361-CBB0-49B8-A567-D9E2E6191A20}" dt="2022-04-12T09:55:31.229" v="5374" actId="20577"/>
          <ac:spMkLst>
            <pc:docMk/>
            <pc:sldMk cId="3658848617" sldId="3167"/>
            <ac:spMk id="5" creationId="{49FF72C3-E781-3F48-8C84-233E162C40A2}"/>
          </ac:spMkLst>
        </pc:spChg>
        <pc:spChg chg="add mod">
          <ac:chgData name="Giacomo Delcaro" userId="863f645b-2c0e-4137-8059-c682504026b2" providerId="ADAL" clId="{793B0361-CBB0-49B8-A567-D9E2E6191A20}" dt="2022-04-12T09:54:06.551" v="5362" actId="692"/>
          <ac:spMkLst>
            <pc:docMk/>
            <pc:sldMk cId="3658848617" sldId="3167"/>
            <ac:spMk id="7" creationId="{5F6157EB-4FE9-4946-9C72-0A971A83D2A1}"/>
          </ac:spMkLst>
        </pc:spChg>
        <pc:spChg chg="add mod">
          <ac:chgData name="Giacomo Delcaro" userId="863f645b-2c0e-4137-8059-c682504026b2" providerId="ADAL" clId="{793B0361-CBB0-49B8-A567-D9E2E6191A20}" dt="2022-04-12T09:55:05.191" v="5373" actId="1076"/>
          <ac:spMkLst>
            <pc:docMk/>
            <pc:sldMk cId="3658848617" sldId="3167"/>
            <ac:spMk id="8" creationId="{DD1B65B4-85F2-4A94-8CA9-BBC78D132001}"/>
          </ac:spMkLst>
        </pc:spChg>
        <pc:spChg chg="mod">
          <ac:chgData name="Giacomo Delcaro" userId="863f645b-2c0e-4137-8059-c682504026b2" providerId="ADAL" clId="{793B0361-CBB0-49B8-A567-D9E2E6191A20}" dt="2022-04-12T08:53:43.784" v="5038" actId="1076"/>
          <ac:spMkLst>
            <pc:docMk/>
            <pc:sldMk cId="3658848617" sldId="3167"/>
            <ac:spMk id="10" creationId="{687DC002-221F-2941-A8E3-003187807320}"/>
          </ac:spMkLst>
        </pc:spChg>
      </pc:sldChg>
      <pc:sldChg chg="modSp mod">
        <pc:chgData name="Giacomo Delcaro" userId="863f645b-2c0e-4137-8059-c682504026b2" providerId="ADAL" clId="{793B0361-CBB0-49B8-A567-D9E2E6191A20}" dt="2022-04-12T10:12:31.613" v="5714"/>
        <pc:sldMkLst>
          <pc:docMk/>
          <pc:sldMk cId="3994875100" sldId="3168"/>
        </pc:sldMkLst>
        <pc:spChg chg="mod">
          <ac:chgData name="Giacomo Delcaro" userId="863f645b-2c0e-4137-8059-c682504026b2" providerId="ADAL" clId="{793B0361-CBB0-49B8-A567-D9E2E6191A20}" dt="2022-04-12T10:12:31.613" v="5714"/>
          <ac:spMkLst>
            <pc:docMk/>
            <pc:sldMk cId="3994875100" sldId="3168"/>
            <ac:spMk id="2" creationId="{2F3B3D04-41B3-4C38-BD34-D0D1B255C286}"/>
          </ac:spMkLst>
        </pc:spChg>
      </pc:sldChg>
      <pc:sldChg chg="addSp delSp modSp mod">
        <pc:chgData name="Giacomo Delcaro" userId="863f645b-2c0e-4137-8059-c682504026b2" providerId="ADAL" clId="{793B0361-CBB0-49B8-A567-D9E2E6191A20}" dt="2022-04-12T10:12:28.739" v="5713"/>
        <pc:sldMkLst>
          <pc:docMk/>
          <pc:sldMk cId="4127448346" sldId="3169"/>
        </pc:sldMkLst>
        <pc:spChg chg="mod">
          <ac:chgData name="Giacomo Delcaro" userId="863f645b-2c0e-4137-8059-c682504026b2" providerId="ADAL" clId="{793B0361-CBB0-49B8-A567-D9E2E6191A20}" dt="2022-04-12T10:12:28.739" v="5713"/>
          <ac:spMkLst>
            <pc:docMk/>
            <pc:sldMk cId="4127448346" sldId="3169"/>
            <ac:spMk id="2" creationId="{2F3B3D04-41B3-4C38-BD34-D0D1B255C286}"/>
          </ac:spMkLst>
        </pc:spChg>
        <pc:spChg chg="add mod">
          <ac:chgData name="Giacomo Delcaro" userId="863f645b-2c0e-4137-8059-c682504026b2" providerId="ADAL" clId="{793B0361-CBB0-49B8-A567-D9E2E6191A20}" dt="2022-04-12T09:00:41.998" v="5149" actId="14100"/>
          <ac:spMkLst>
            <pc:docMk/>
            <pc:sldMk cId="4127448346" sldId="3169"/>
            <ac:spMk id="5" creationId="{9693421E-6C93-46E7-BFA6-9E77006C58DD}"/>
          </ac:spMkLst>
        </pc:spChg>
        <pc:spChg chg="add mod">
          <ac:chgData name="Giacomo Delcaro" userId="863f645b-2c0e-4137-8059-c682504026b2" providerId="ADAL" clId="{793B0361-CBB0-49B8-A567-D9E2E6191A20}" dt="2022-04-12T09:00:33.048" v="5148" actId="1076"/>
          <ac:spMkLst>
            <pc:docMk/>
            <pc:sldMk cId="4127448346" sldId="3169"/>
            <ac:spMk id="7" creationId="{A6336FBE-A11E-4132-B9FB-7A02A07B5A06}"/>
          </ac:spMkLst>
        </pc:spChg>
        <pc:spChg chg="del mod">
          <ac:chgData name="Giacomo Delcaro" userId="863f645b-2c0e-4137-8059-c682504026b2" providerId="ADAL" clId="{793B0361-CBB0-49B8-A567-D9E2E6191A20}" dt="2022-04-12T08:58:11.976" v="5063"/>
          <ac:spMkLst>
            <pc:docMk/>
            <pc:sldMk cId="4127448346" sldId="3169"/>
            <ac:spMk id="9" creationId="{1ADDCED2-D0E8-E54D-A8C9-B4F4EC5F8802}"/>
          </ac:spMkLst>
        </pc:spChg>
        <pc:spChg chg="mod">
          <ac:chgData name="Giacomo Delcaro" userId="863f645b-2c0e-4137-8059-c682504026b2" providerId="ADAL" clId="{793B0361-CBB0-49B8-A567-D9E2E6191A20}" dt="2022-04-12T09:00:08.442" v="5137" actId="20577"/>
          <ac:spMkLst>
            <pc:docMk/>
            <pc:sldMk cId="4127448346" sldId="3169"/>
            <ac:spMk id="12" creationId="{747AF9A4-1A02-C449-8ACC-FBEB3512B5D5}"/>
          </ac:spMkLst>
        </pc:spChg>
        <pc:spChg chg="del mod">
          <ac:chgData name="Giacomo Delcaro" userId="863f645b-2c0e-4137-8059-c682504026b2" providerId="ADAL" clId="{793B0361-CBB0-49B8-A567-D9E2E6191A20}" dt="2022-04-12T08:58:11.976" v="5065"/>
          <ac:spMkLst>
            <pc:docMk/>
            <pc:sldMk cId="4127448346" sldId="3169"/>
            <ac:spMk id="13" creationId="{507C55D9-67D0-5542-9286-87278FC73C1F}"/>
          </ac:spMkLst>
        </pc:spChg>
        <pc:spChg chg="mod">
          <ac:chgData name="Giacomo Delcaro" userId="863f645b-2c0e-4137-8059-c682504026b2" providerId="ADAL" clId="{793B0361-CBB0-49B8-A567-D9E2E6191A20}" dt="2022-04-12T09:58:41.150" v="5484" actId="20577"/>
          <ac:spMkLst>
            <pc:docMk/>
            <pc:sldMk cId="4127448346" sldId="3169"/>
            <ac:spMk id="14" creationId="{EE2F33E4-1F55-704C-9029-2892BE2D1126}"/>
          </ac:spMkLst>
        </pc:spChg>
        <pc:spChg chg="add mod">
          <ac:chgData name="Giacomo Delcaro" userId="863f645b-2c0e-4137-8059-c682504026b2" providerId="ADAL" clId="{793B0361-CBB0-49B8-A567-D9E2E6191A20}" dt="2022-04-12T09:01:03.461" v="5155" actId="692"/>
          <ac:spMkLst>
            <pc:docMk/>
            <pc:sldMk cId="4127448346" sldId="3169"/>
            <ac:spMk id="15" creationId="{C908689D-0490-4C5B-86C7-CFFD77B33B3E}"/>
          </ac:spMkLst>
        </pc:spChg>
        <pc:spChg chg="add mod">
          <ac:chgData name="Giacomo Delcaro" userId="863f645b-2c0e-4137-8059-c682504026b2" providerId="ADAL" clId="{793B0361-CBB0-49B8-A567-D9E2E6191A20}" dt="2022-04-12T09:01:17.641" v="5169" actId="207"/>
          <ac:spMkLst>
            <pc:docMk/>
            <pc:sldMk cId="4127448346" sldId="3169"/>
            <ac:spMk id="16" creationId="{0C2482E9-7A0B-4C98-A057-ED6323932509}"/>
          </ac:spMkLst>
        </pc:spChg>
      </pc:sldChg>
      <pc:sldChg chg="delSp modSp mod ord modShow">
        <pc:chgData name="Giacomo Delcaro" userId="863f645b-2c0e-4137-8059-c682504026b2" providerId="ADAL" clId="{793B0361-CBB0-49B8-A567-D9E2E6191A20}" dt="2022-04-12T10:25:27.989" v="5942" actId="20577"/>
        <pc:sldMkLst>
          <pc:docMk/>
          <pc:sldMk cId="2345265734" sldId="3170"/>
        </pc:sldMkLst>
        <pc:spChg chg="mod">
          <ac:chgData name="Giacomo Delcaro" userId="863f645b-2c0e-4137-8059-c682504026b2" providerId="ADAL" clId="{793B0361-CBB0-49B8-A567-D9E2E6191A20}" dt="2022-04-12T08:39:33.703" v="4955" actId="20577"/>
          <ac:spMkLst>
            <pc:docMk/>
            <pc:sldMk cId="2345265734" sldId="3170"/>
            <ac:spMk id="2" creationId="{777F1BC5-7403-487F-BBA5-19402D085CC3}"/>
          </ac:spMkLst>
        </pc:spChg>
        <pc:spChg chg="mod">
          <ac:chgData name="Giacomo Delcaro" userId="863f645b-2c0e-4137-8059-c682504026b2" providerId="ADAL" clId="{793B0361-CBB0-49B8-A567-D9E2E6191A20}" dt="2022-04-12T10:25:27.989" v="5942" actId="20577"/>
          <ac:spMkLst>
            <pc:docMk/>
            <pc:sldMk cId="2345265734" sldId="3170"/>
            <ac:spMk id="5" creationId="{05B0D05F-3A98-409C-B61F-AD6BC4075A8C}"/>
          </ac:spMkLst>
        </pc:spChg>
        <pc:picChg chg="del mod">
          <ac:chgData name="Giacomo Delcaro" userId="863f645b-2c0e-4137-8059-c682504026b2" providerId="ADAL" clId="{793B0361-CBB0-49B8-A567-D9E2E6191A20}" dt="2022-04-12T09:24:52.661" v="5297" actId="478"/>
          <ac:picMkLst>
            <pc:docMk/>
            <pc:sldMk cId="2345265734" sldId="3170"/>
            <ac:picMk id="7" creationId="{AAA0CE14-856B-5C76-E0D0-B2A4EDBF66E0}"/>
          </ac:picMkLst>
        </pc:picChg>
        <pc:picChg chg="del">
          <ac:chgData name="Giacomo Delcaro" userId="863f645b-2c0e-4137-8059-c682504026b2" providerId="ADAL" clId="{793B0361-CBB0-49B8-A567-D9E2E6191A20}" dt="2022-04-12T09:24:51.928" v="5296" actId="478"/>
          <ac:picMkLst>
            <pc:docMk/>
            <pc:sldMk cId="2345265734" sldId="3170"/>
            <ac:picMk id="8" creationId="{F8215CF3-9260-1809-F977-C5DB18951645}"/>
          </ac:picMkLst>
        </pc:picChg>
      </pc:sldChg>
      <pc:sldChg chg="modSp mod">
        <pc:chgData name="Giacomo Delcaro" userId="863f645b-2c0e-4137-8059-c682504026b2" providerId="ADAL" clId="{793B0361-CBB0-49B8-A567-D9E2E6191A20}" dt="2022-04-12T10:12:23.700" v="5712" actId="5793"/>
        <pc:sldMkLst>
          <pc:docMk/>
          <pc:sldMk cId="4037168887" sldId="3171"/>
        </pc:sldMkLst>
        <pc:spChg chg="mod">
          <ac:chgData name="Giacomo Delcaro" userId="863f645b-2c0e-4137-8059-c682504026b2" providerId="ADAL" clId="{793B0361-CBB0-49B8-A567-D9E2E6191A20}" dt="2022-04-12T10:12:23.700" v="5712" actId="5793"/>
          <ac:spMkLst>
            <pc:docMk/>
            <pc:sldMk cId="4037168887" sldId="3171"/>
            <ac:spMk id="2" creationId="{2F3B3D04-41B3-4C38-BD34-D0D1B255C286}"/>
          </ac:spMkLst>
        </pc:spChg>
        <pc:spChg chg="mod">
          <ac:chgData name="Giacomo Delcaro" userId="863f645b-2c0e-4137-8059-c682504026b2" providerId="ADAL" clId="{793B0361-CBB0-49B8-A567-D9E2E6191A20}" dt="2022-04-12T10:01:04.960" v="5492" actId="1076"/>
          <ac:spMkLst>
            <pc:docMk/>
            <pc:sldMk cId="4037168887" sldId="3171"/>
            <ac:spMk id="5" creationId="{55C4AD03-B755-5C4F-8303-BD3C932D8469}"/>
          </ac:spMkLst>
        </pc:spChg>
      </pc:sldChg>
      <pc:sldChg chg="addSp modSp mod ord modShow">
        <pc:chgData name="Giacomo Delcaro" userId="863f645b-2c0e-4137-8059-c682504026b2" providerId="ADAL" clId="{793B0361-CBB0-49B8-A567-D9E2E6191A20}" dt="2022-04-12T10:21:18.337" v="5888" actId="1076"/>
        <pc:sldMkLst>
          <pc:docMk/>
          <pc:sldMk cId="3053004228" sldId="3172"/>
        </pc:sldMkLst>
        <pc:spChg chg="mod">
          <ac:chgData name="Giacomo Delcaro" userId="863f645b-2c0e-4137-8059-c682504026b2" providerId="ADAL" clId="{793B0361-CBB0-49B8-A567-D9E2E6191A20}" dt="2022-04-12T08:39:36.045" v="4956" actId="20577"/>
          <ac:spMkLst>
            <pc:docMk/>
            <pc:sldMk cId="3053004228" sldId="3172"/>
            <ac:spMk id="2" creationId="{777F1BC5-7403-487F-BBA5-19402D085CC3}"/>
          </ac:spMkLst>
        </pc:spChg>
        <pc:spChg chg="mod">
          <ac:chgData name="Giacomo Delcaro" userId="863f645b-2c0e-4137-8059-c682504026b2" providerId="ADAL" clId="{793B0361-CBB0-49B8-A567-D9E2E6191A20}" dt="2022-04-12T10:21:07.053" v="5886" actId="1076"/>
          <ac:spMkLst>
            <pc:docMk/>
            <pc:sldMk cId="3053004228" sldId="3172"/>
            <ac:spMk id="5" creationId="{05B0D05F-3A98-409C-B61F-AD6BC4075A8C}"/>
          </ac:spMkLst>
        </pc:spChg>
        <pc:spChg chg="add mod">
          <ac:chgData name="Giacomo Delcaro" userId="863f645b-2c0e-4137-8059-c682504026b2" providerId="ADAL" clId="{793B0361-CBB0-49B8-A567-D9E2E6191A20}" dt="2022-04-12T10:21:15.445" v="5887" actId="1076"/>
          <ac:spMkLst>
            <pc:docMk/>
            <pc:sldMk cId="3053004228" sldId="3172"/>
            <ac:spMk id="7" creationId="{135CBB4A-5CBD-4178-9602-663F5235F1EB}"/>
          </ac:spMkLst>
        </pc:spChg>
        <pc:spChg chg="add mod">
          <ac:chgData name="Giacomo Delcaro" userId="863f645b-2c0e-4137-8059-c682504026b2" providerId="ADAL" clId="{793B0361-CBB0-49B8-A567-D9E2E6191A20}" dt="2022-04-12T10:21:18.337" v="5888" actId="1076"/>
          <ac:spMkLst>
            <pc:docMk/>
            <pc:sldMk cId="3053004228" sldId="3172"/>
            <ac:spMk id="12" creationId="{042791F3-1A0B-4158-ADAA-3665C49CDAAD}"/>
          </ac:spMkLst>
        </pc:spChg>
        <pc:picChg chg="mod">
          <ac:chgData name="Giacomo Delcaro" userId="863f645b-2c0e-4137-8059-c682504026b2" providerId="ADAL" clId="{793B0361-CBB0-49B8-A567-D9E2E6191A20}" dt="2022-04-12T10:21:15.445" v="5887" actId="1076"/>
          <ac:picMkLst>
            <pc:docMk/>
            <pc:sldMk cId="3053004228" sldId="3172"/>
            <ac:picMk id="17" creationId="{E7DA9A45-328F-55C0-D289-D49444CD27A4}"/>
          </ac:picMkLst>
        </pc:picChg>
        <pc:picChg chg="mod">
          <ac:chgData name="Giacomo Delcaro" userId="863f645b-2c0e-4137-8059-c682504026b2" providerId="ADAL" clId="{793B0361-CBB0-49B8-A567-D9E2E6191A20}" dt="2022-04-12T10:21:15.445" v="5887" actId="1076"/>
          <ac:picMkLst>
            <pc:docMk/>
            <pc:sldMk cId="3053004228" sldId="3172"/>
            <ac:picMk id="18" creationId="{EBAEBB61-884C-AE62-8EDB-D3442EC28BE1}"/>
          </ac:picMkLst>
        </pc:picChg>
        <pc:picChg chg="mod">
          <ac:chgData name="Giacomo Delcaro" userId="863f645b-2c0e-4137-8059-c682504026b2" providerId="ADAL" clId="{793B0361-CBB0-49B8-A567-D9E2E6191A20}" dt="2022-04-12T10:21:15.445" v="5887" actId="1076"/>
          <ac:picMkLst>
            <pc:docMk/>
            <pc:sldMk cId="3053004228" sldId="3172"/>
            <ac:picMk id="20" creationId="{93272E73-2199-19D8-38B5-C35CD3D30A54}"/>
          </ac:picMkLst>
        </pc:picChg>
        <pc:picChg chg="mod">
          <ac:chgData name="Giacomo Delcaro" userId="863f645b-2c0e-4137-8059-c682504026b2" providerId="ADAL" clId="{793B0361-CBB0-49B8-A567-D9E2E6191A20}" dt="2022-04-12T10:21:15.445" v="5887" actId="1076"/>
          <ac:picMkLst>
            <pc:docMk/>
            <pc:sldMk cId="3053004228" sldId="3172"/>
            <ac:picMk id="21" creationId="{A2C8E559-87D6-62FF-FA7C-77E1066908F2}"/>
          </ac:picMkLst>
        </pc:picChg>
      </pc:sldChg>
      <pc:sldChg chg="modSp mod ord">
        <pc:chgData name="Giacomo Delcaro" userId="863f645b-2c0e-4137-8059-c682504026b2" providerId="ADAL" clId="{793B0361-CBB0-49B8-A567-D9E2E6191A20}" dt="2022-04-12T10:14:46.481" v="5785" actId="20577"/>
        <pc:sldMkLst>
          <pc:docMk/>
          <pc:sldMk cId="309190479" sldId="3173"/>
        </pc:sldMkLst>
        <pc:spChg chg="mod">
          <ac:chgData name="Giacomo Delcaro" userId="863f645b-2c0e-4137-8059-c682504026b2" providerId="ADAL" clId="{793B0361-CBB0-49B8-A567-D9E2E6191A20}" dt="2022-04-12T10:14:46.481" v="5785" actId="20577"/>
          <ac:spMkLst>
            <pc:docMk/>
            <pc:sldMk cId="309190479" sldId="3173"/>
            <ac:spMk id="2" creationId="{2F3B3D04-41B3-4C38-BD34-D0D1B255C286}"/>
          </ac:spMkLst>
        </pc:spChg>
        <pc:spChg chg="mod">
          <ac:chgData name="Giacomo Delcaro" userId="863f645b-2c0e-4137-8059-c682504026b2" providerId="ADAL" clId="{793B0361-CBB0-49B8-A567-D9E2E6191A20}" dt="2022-04-12T10:01:27.207" v="5495" actId="123"/>
          <ac:spMkLst>
            <pc:docMk/>
            <pc:sldMk cId="309190479" sldId="3173"/>
            <ac:spMk id="5" creationId="{A485172B-F94C-EB4C-90D3-F30680240648}"/>
          </ac:spMkLst>
        </pc:spChg>
      </pc:sldChg>
      <pc:sldChg chg="modSp mod">
        <pc:chgData name="Giacomo Delcaro" userId="863f645b-2c0e-4137-8059-c682504026b2" providerId="ADAL" clId="{793B0361-CBB0-49B8-A567-D9E2E6191A20}" dt="2022-04-12T11:26:24.460" v="6506" actId="123"/>
        <pc:sldMkLst>
          <pc:docMk/>
          <pc:sldMk cId="3635253268" sldId="3174"/>
        </pc:sldMkLst>
        <pc:spChg chg="mod">
          <ac:chgData name="Giacomo Delcaro" userId="863f645b-2c0e-4137-8059-c682504026b2" providerId="ADAL" clId="{793B0361-CBB0-49B8-A567-D9E2E6191A20}" dt="2022-04-12T10:38:50.768" v="6479" actId="20577"/>
          <ac:spMkLst>
            <pc:docMk/>
            <pc:sldMk cId="3635253268" sldId="3174"/>
            <ac:spMk id="7" creationId="{E831E2B0-E4E4-944E-A656-ECA06520C2AB}"/>
          </ac:spMkLst>
        </pc:spChg>
        <pc:spChg chg="mod">
          <ac:chgData name="Giacomo Delcaro" userId="863f645b-2c0e-4137-8059-c682504026b2" providerId="ADAL" clId="{793B0361-CBB0-49B8-A567-D9E2E6191A20}" dt="2022-04-12T10:38:58.797" v="6480" actId="1076"/>
          <ac:spMkLst>
            <pc:docMk/>
            <pc:sldMk cId="3635253268" sldId="3174"/>
            <ac:spMk id="10" creationId="{FBDEB75D-1237-9147-8C9F-CD47C6B136B0}"/>
          </ac:spMkLst>
        </pc:spChg>
        <pc:spChg chg="mod">
          <ac:chgData name="Giacomo Delcaro" userId="863f645b-2c0e-4137-8059-c682504026b2" providerId="ADAL" clId="{793B0361-CBB0-49B8-A567-D9E2E6191A20}" dt="2022-04-12T11:26:24.460" v="6506" actId="123"/>
          <ac:spMkLst>
            <pc:docMk/>
            <pc:sldMk cId="3635253268" sldId="3174"/>
            <ac:spMk id="12" creationId="{E0ED5ABA-C136-AD4D-BC08-2B5DD0D3C05F}"/>
          </ac:spMkLst>
        </pc:spChg>
      </pc:sldChg>
      <pc:sldChg chg="modSp mod">
        <pc:chgData name="Giacomo Delcaro" userId="863f645b-2c0e-4137-8059-c682504026b2" providerId="ADAL" clId="{793B0361-CBB0-49B8-A567-D9E2E6191A20}" dt="2022-04-12T11:32:34.804" v="6511" actId="123"/>
        <pc:sldMkLst>
          <pc:docMk/>
          <pc:sldMk cId="1628276395" sldId="3176"/>
        </pc:sldMkLst>
        <pc:spChg chg="mod">
          <ac:chgData name="Giacomo Delcaro" userId="863f645b-2c0e-4137-8059-c682504026b2" providerId="ADAL" clId="{793B0361-CBB0-49B8-A567-D9E2E6191A20}" dt="2022-04-12T11:32:34.804" v="6511" actId="123"/>
          <ac:spMkLst>
            <pc:docMk/>
            <pc:sldMk cId="1628276395" sldId="3176"/>
            <ac:spMk id="5" creationId="{A88A95A6-D9D1-5443-B300-802CA35A4331}"/>
          </ac:spMkLst>
        </pc:spChg>
      </pc:sldChg>
      <pc:sldChg chg="del">
        <pc:chgData name="Giacomo Delcaro" userId="863f645b-2c0e-4137-8059-c682504026b2" providerId="ADAL" clId="{793B0361-CBB0-49B8-A567-D9E2E6191A20}" dt="2022-04-12T09:36:35.360" v="5302" actId="2696"/>
        <pc:sldMkLst>
          <pc:docMk/>
          <pc:sldMk cId="1363533006" sldId="3177"/>
        </pc:sldMkLst>
      </pc:sldChg>
      <pc:sldChg chg="modSp mod ord">
        <pc:chgData name="Giacomo Delcaro" userId="863f645b-2c0e-4137-8059-c682504026b2" providerId="ADAL" clId="{793B0361-CBB0-49B8-A567-D9E2E6191A20}" dt="2022-04-12T11:19:45.078" v="6505" actId="20577"/>
        <pc:sldMkLst>
          <pc:docMk/>
          <pc:sldMk cId="2720341865" sldId="3178"/>
        </pc:sldMkLst>
        <pc:spChg chg="mod">
          <ac:chgData name="Giacomo Delcaro" userId="863f645b-2c0e-4137-8059-c682504026b2" providerId="ADAL" clId="{793B0361-CBB0-49B8-A567-D9E2E6191A20}" dt="2022-04-12T10:05:05.640" v="5521" actId="113"/>
          <ac:spMkLst>
            <pc:docMk/>
            <pc:sldMk cId="2720341865" sldId="3178"/>
            <ac:spMk id="2" creationId="{2F3B3D04-41B3-4C38-BD34-D0D1B255C286}"/>
          </ac:spMkLst>
        </pc:spChg>
        <pc:spChg chg="mod">
          <ac:chgData name="Giacomo Delcaro" userId="863f645b-2c0e-4137-8059-c682504026b2" providerId="ADAL" clId="{793B0361-CBB0-49B8-A567-D9E2E6191A20}" dt="2022-04-12T11:19:45.078" v="6505" actId="20577"/>
          <ac:spMkLst>
            <pc:docMk/>
            <pc:sldMk cId="2720341865" sldId="3178"/>
            <ac:spMk id="9" creationId="{E2C3193B-B069-4028-BA7D-D58183D1E38D}"/>
          </ac:spMkLst>
        </pc:spChg>
      </pc:sldChg>
      <pc:sldChg chg="delSp modSp mod">
        <pc:chgData name="Giacomo Delcaro" userId="863f645b-2c0e-4137-8059-c682504026b2" providerId="ADAL" clId="{793B0361-CBB0-49B8-A567-D9E2E6191A20}" dt="2022-04-12T10:24:39.420" v="5925" actId="113"/>
        <pc:sldMkLst>
          <pc:docMk/>
          <pc:sldMk cId="142996040" sldId="3179"/>
        </pc:sldMkLst>
        <pc:spChg chg="mod">
          <ac:chgData name="Giacomo Delcaro" userId="863f645b-2c0e-4137-8059-c682504026b2" providerId="ADAL" clId="{793B0361-CBB0-49B8-A567-D9E2E6191A20}" dt="2022-04-12T10:15:19.723" v="5786" actId="113"/>
          <ac:spMkLst>
            <pc:docMk/>
            <pc:sldMk cId="142996040" sldId="3179"/>
            <ac:spMk id="2" creationId="{2F3B3D04-41B3-4C38-BD34-D0D1B255C286}"/>
          </ac:spMkLst>
        </pc:spChg>
        <pc:spChg chg="mod">
          <ac:chgData name="Giacomo Delcaro" userId="863f645b-2c0e-4137-8059-c682504026b2" providerId="ADAL" clId="{793B0361-CBB0-49B8-A567-D9E2E6191A20}" dt="2022-04-12T10:24:39.420" v="5925" actId="113"/>
          <ac:spMkLst>
            <pc:docMk/>
            <pc:sldMk cId="142996040" sldId="3179"/>
            <ac:spMk id="9" creationId="{E2C3193B-B069-4028-BA7D-D58183D1E38D}"/>
          </ac:spMkLst>
        </pc:spChg>
        <pc:picChg chg="mod">
          <ac:chgData name="Giacomo Delcaro" userId="863f645b-2c0e-4137-8059-c682504026b2" providerId="ADAL" clId="{793B0361-CBB0-49B8-A567-D9E2E6191A20}" dt="2022-04-12T10:22:02.140" v="5895" actId="1076"/>
          <ac:picMkLst>
            <pc:docMk/>
            <pc:sldMk cId="142996040" sldId="3179"/>
            <ac:picMk id="7" creationId="{FBC801FD-0554-B19D-CD3E-7A713ACFD164}"/>
          </ac:picMkLst>
        </pc:picChg>
        <pc:picChg chg="mod">
          <ac:chgData name="Giacomo Delcaro" userId="863f645b-2c0e-4137-8059-c682504026b2" providerId="ADAL" clId="{793B0361-CBB0-49B8-A567-D9E2E6191A20}" dt="2022-04-12T10:22:17.021" v="5901" actId="1076"/>
          <ac:picMkLst>
            <pc:docMk/>
            <pc:sldMk cId="142996040" sldId="3179"/>
            <ac:picMk id="8" creationId="{456CF167-1120-13E6-85DB-19168C3D22C8}"/>
          </ac:picMkLst>
        </pc:picChg>
        <pc:picChg chg="del">
          <ac:chgData name="Giacomo Delcaro" userId="863f645b-2c0e-4137-8059-c682504026b2" providerId="ADAL" clId="{793B0361-CBB0-49B8-A567-D9E2E6191A20}" dt="2022-04-12T10:21:58.757" v="5894" actId="478"/>
          <ac:picMkLst>
            <pc:docMk/>
            <pc:sldMk cId="142996040" sldId="3179"/>
            <ac:picMk id="10" creationId="{2C44B958-10EE-467C-9CC0-FC3E495B846D}"/>
          </ac:picMkLst>
        </pc:picChg>
        <pc:picChg chg="del">
          <ac:chgData name="Giacomo Delcaro" userId="863f645b-2c0e-4137-8059-c682504026b2" providerId="ADAL" clId="{793B0361-CBB0-49B8-A567-D9E2E6191A20}" dt="2022-04-12T10:22:04.647" v="5896" actId="478"/>
          <ac:picMkLst>
            <pc:docMk/>
            <pc:sldMk cId="142996040" sldId="3179"/>
            <ac:picMk id="11" creationId="{648B0067-124F-4D74-9F2A-18311DC331C9}"/>
          </ac:picMkLst>
        </pc:picChg>
      </pc:sldChg>
      <pc:sldChg chg="modSp mod ord">
        <pc:chgData name="Giacomo Delcaro" userId="863f645b-2c0e-4137-8059-c682504026b2" providerId="ADAL" clId="{793B0361-CBB0-49B8-A567-D9E2E6191A20}" dt="2022-04-12T10:26:47.403" v="5968"/>
        <pc:sldMkLst>
          <pc:docMk/>
          <pc:sldMk cId="2660715101" sldId="3180"/>
        </pc:sldMkLst>
        <pc:spChg chg="mod">
          <ac:chgData name="Giacomo Delcaro" userId="863f645b-2c0e-4137-8059-c682504026b2" providerId="ADAL" clId="{793B0361-CBB0-49B8-A567-D9E2E6191A20}" dt="2022-04-12T09:19:00.233" v="5232" actId="20577"/>
          <ac:spMkLst>
            <pc:docMk/>
            <pc:sldMk cId="2660715101" sldId="3180"/>
            <ac:spMk id="7" creationId="{C9F90078-44AE-1149-9C6F-5042E3C5C141}"/>
          </ac:spMkLst>
        </pc:spChg>
      </pc:sldChg>
      <pc:sldChg chg="addSp delSp modSp add mod ord modShow">
        <pc:chgData name="Giacomo Delcaro" userId="863f645b-2c0e-4137-8059-c682504026b2" providerId="ADAL" clId="{793B0361-CBB0-49B8-A567-D9E2E6191A20}" dt="2022-04-12T10:25:33.295" v="5947" actId="20577"/>
        <pc:sldMkLst>
          <pc:docMk/>
          <pc:sldMk cId="4158783824" sldId="3181"/>
        </pc:sldMkLst>
        <pc:spChg chg="del">
          <ac:chgData name="Giacomo Delcaro" userId="863f645b-2c0e-4137-8059-c682504026b2" providerId="ADAL" clId="{793B0361-CBB0-49B8-A567-D9E2E6191A20}" dt="2022-04-12T10:18:09.210" v="5831" actId="478"/>
          <ac:spMkLst>
            <pc:docMk/>
            <pc:sldMk cId="4158783824" sldId="3181"/>
            <ac:spMk id="5" creationId="{05B0D05F-3A98-409C-B61F-AD6BC4075A8C}"/>
          </ac:spMkLst>
        </pc:spChg>
        <pc:spChg chg="add mod">
          <ac:chgData name="Giacomo Delcaro" userId="863f645b-2c0e-4137-8059-c682504026b2" providerId="ADAL" clId="{793B0361-CBB0-49B8-A567-D9E2E6191A20}" dt="2022-04-12T09:22:07.422" v="5261" actId="692"/>
          <ac:spMkLst>
            <pc:docMk/>
            <pc:sldMk cId="4158783824" sldId="3181"/>
            <ac:spMk id="11" creationId="{3656AFA4-3C7A-4343-841A-81330379FAAF}"/>
          </ac:spMkLst>
        </pc:spChg>
        <pc:spChg chg="add del mod">
          <ac:chgData name="Giacomo Delcaro" userId="863f645b-2c0e-4137-8059-c682504026b2" providerId="ADAL" clId="{793B0361-CBB0-49B8-A567-D9E2E6191A20}" dt="2022-04-12T10:18:12.366" v="5833" actId="478"/>
          <ac:spMkLst>
            <pc:docMk/>
            <pc:sldMk cId="4158783824" sldId="3181"/>
            <ac:spMk id="44" creationId="{ADE28F4B-ACFB-4209-9B1E-8F616D5D3984}"/>
          </ac:spMkLst>
        </pc:spChg>
        <pc:spChg chg="add mod">
          <ac:chgData name="Giacomo Delcaro" userId="863f645b-2c0e-4137-8059-c682504026b2" providerId="ADAL" clId="{793B0361-CBB0-49B8-A567-D9E2E6191A20}" dt="2022-04-12T10:25:33.295" v="5947" actId="20577"/>
          <ac:spMkLst>
            <pc:docMk/>
            <pc:sldMk cId="4158783824" sldId="3181"/>
            <ac:spMk id="45" creationId="{DAC3CB3B-33AC-4C6A-AC6C-068CE9272F7F}"/>
          </ac:spMkLst>
        </pc:spChg>
        <pc:picChg chg="del mod ord">
          <ac:chgData name="Giacomo Delcaro" userId="863f645b-2c0e-4137-8059-c682504026b2" providerId="ADAL" clId="{793B0361-CBB0-49B8-A567-D9E2E6191A20}" dt="2022-04-12T09:24:23.845" v="5290" actId="478"/>
          <ac:picMkLst>
            <pc:docMk/>
            <pc:sldMk cId="4158783824" sldId="3181"/>
            <ac:picMk id="7" creationId="{AAA0CE14-856B-5C76-E0D0-B2A4EDBF66E0}"/>
          </ac:picMkLst>
        </pc:picChg>
        <pc:picChg chg="mod">
          <ac:chgData name="Giacomo Delcaro" userId="863f645b-2c0e-4137-8059-c682504026b2" providerId="ADAL" clId="{793B0361-CBB0-49B8-A567-D9E2E6191A20}" dt="2022-04-12T09:20:03.053" v="5238" actId="1366"/>
          <ac:picMkLst>
            <pc:docMk/>
            <pc:sldMk cId="4158783824" sldId="3181"/>
            <ac:picMk id="9" creationId="{652F7ED7-6C6A-DCB6-C1CD-B25469229B8A}"/>
          </ac:picMkLst>
        </pc:picChg>
        <pc:picChg chg="mod">
          <ac:chgData name="Giacomo Delcaro" userId="863f645b-2c0e-4137-8059-c682504026b2" providerId="ADAL" clId="{793B0361-CBB0-49B8-A567-D9E2E6191A20}" dt="2022-04-12T09:20:03.053" v="5238" actId="1366"/>
          <ac:picMkLst>
            <pc:docMk/>
            <pc:sldMk cId="4158783824" sldId="3181"/>
            <ac:picMk id="10" creationId="{799AFB0B-4B72-BDD0-BA72-42738D9A644C}"/>
          </ac:picMkLst>
        </pc:picChg>
        <pc:picChg chg="add mod modCrop">
          <ac:chgData name="Giacomo Delcaro" userId="863f645b-2c0e-4137-8059-c682504026b2" providerId="ADAL" clId="{793B0361-CBB0-49B8-A567-D9E2E6191A20}" dt="2022-04-12T09:24:22.111" v="5289" actId="692"/>
          <ac:picMkLst>
            <pc:docMk/>
            <pc:sldMk cId="4158783824" sldId="3181"/>
            <ac:picMk id="36" creationId="{22D69F25-16B0-486E-9991-94CF75AC0CE1}"/>
          </ac:picMkLst>
        </pc:picChg>
        <pc:cxnChg chg="add mod">
          <ac:chgData name="Giacomo Delcaro" userId="863f645b-2c0e-4137-8059-c682504026b2" providerId="ADAL" clId="{793B0361-CBB0-49B8-A567-D9E2E6191A20}" dt="2022-04-12T09:24:37.036" v="5293" actId="14100"/>
          <ac:cxnSpMkLst>
            <pc:docMk/>
            <pc:sldMk cId="4158783824" sldId="3181"/>
            <ac:cxnSpMk id="12" creationId="{AAD37F05-E1AE-4E18-965C-C5B58B7F77DA}"/>
          </ac:cxnSpMkLst>
        </pc:cxnChg>
        <pc:cxnChg chg="add mod">
          <ac:chgData name="Giacomo Delcaro" userId="863f645b-2c0e-4137-8059-c682504026b2" providerId="ADAL" clId="{793B0361-CBB0-49B8-A567-D9E2E6191A20}" dt="2022-04-12T09:24:40.774" v="5294" actId="14100"/>
          <ac:cxnSpMkLst>
            <pc:docMk/>
            <pc:sldMk cId="4158783824" sldId="3181"/>
            <ac:cxnSpMk id="13" creationId="{9850597A-3D9D-4BBA-B6D8-0D7DEA1BCDAF}"/>
          </ac:cxnSpMkLst>
        </pc:cxnChg>
        <pc:cxnChg chg="add del mod">
          <ac:chgData name="Giacomo Delcaro" userId="863f645b-2c0e-4137-8059-c682504026b2" providerId="ADAL" clId="{793B0361-CBB0-49B8-A567-D9E2E6191A20}" dt="2022-04-12T09:22:36.352" v="5267" actId="478"/>
          <ac:cxnSpMkLst>
            <pc:docMk/>
            <pc:sldMk cId="4158783824" sldId="3181"/>
            <ac:cxnSpMk id="14" creationId="{2C321D4E-D963-4277-BC4D-5EC396FFF734}"/>
          </ac:cxnSpMkLst>
        </pc:cxnChg>
        <pc:cxnChg chg="add mod">
          <ac:chgData name="Giacomo Delcaro" userId="863f645b-2c0e-4137-8059-c682504026b2" providerId="ADAL" clId="{793B0361-CBB0-49B8-A567-D9E2E6191A20}" dt="2022-04-12T09:38:32.812" v="5307" actId="14100"/>
          <ac:cxnSpMkLst>
            <pc:docMk/>
            <pc:sldMk cId="4158783824" sldId="3181"/>
            <ac:cxnSpMk id="27" creationId="{577A4BD4-3C75-4598-B968-16395B27899C}"/>
          </ac:cxnSpMkLst>
        </pc:cxnChg>
        <pc:cxnChg chg="add mod">
          <ac:chgData name="Giacomo Delcaro" userId="863f645b-2c0e-4137-8059-c682504026b2" providerId="ADAL" clId="{793B0361-CBB0-49B8-A567-D9E2E6191A20}" dt="2022-04-12T09:24:33.432" v="5292" actId="14100"/>
          <ac:cxnSpMkLst>
            <pc:docMk/>
            <pc:sldMk cId="4158783824" sldId="3181"/>
            <ac:cxnSpMk id="30" creationId="{26B852E4-56CD-40E0-8147-EBFDC5F57A6D}"/>
          </ac:cxnSpMkLst>
        </pc:cxnChg>
      </pc:sldChg>
      <pc:sldChg chg="addSp delSp modSp add mod">
        <pc:chgData name="Giacomo Delcaro" userId="863f645b-2c0e-4137-8059-c682504026b2" providerId="ADAL" clId="{793B0361-CBB0-49B8-A567-D9E2E6191A20}" dt="2022-04-12T09:59:59.695" v="5489" actId="478"/>
        <pc:sldMkLst>
          <pc:docMk/>
          <pc:sldMk cId="649432482" sldId="3182"/>
        </pc:sldMkLst>
        <pc:spChg chg="del">
          <ac:chgData name="Giacomo Delcaro" userId="863f645b-2c0e-4137-8059-c682504026b2" providerId="ADAL" clId="{793B0361-CBB0-49B8-A567-D9E2E6191A20}" dt="2022-04-12T09:59:55.726" v="5488" actId="478"/>
          <ac:spMkLst>
            <pc:docMk/>
            <pc:sldMk cId="649432482" sldId="3182"/>
            <ac:spMk id="5" creationId="{CEF361C6-7179-46AB-9661-6AEB89AFC5C2}"/>
          </ac:spMkLst>
        </pc:spChg>
        <pc:spChg chg="add mod">
          <ac:chgData name="Giacomo Delcaro" userId="863f645b-2c0e-4137-8059-c682504026b2" providerId="ADAL" clId="{793B0361-CBB0-49B8-A567-D9E2E6191A20}" dt="2022-04-12T09:59:53.028" v="5487"/>
          <ac:spMkLst>
            <pc:docMk/>
            <pc:sldMk cId="649432482" sldId="3182"/>
            <ac:spMk id="9" creationId="{96E3A1DC-9DFC-42E6-8606-EC44565E27C1}"/>
          </ac:spMkLst>
        </pc:spChg>
        <pc:spChg chg="add del mod">
          <ac:chgData name="Giacomo Delcaro" userId="863f645b-2c0e-4137-8059-c682504026b2" providerId="ADAL" clId="{793B0361-CBB0-49B8-A567-D9E2E6191A20}" dt="2022-04-12T09:59:59.695" v="5489" actId="478"/>
          <ac:spMkLst>
            <pc:docMk/>
            <pc:sldMk cId="649432482" sldId="3182"/>
            <ac:spMk id="14" creationId="{92E13E2C-EA77-4800-A8ED-0DD609E49556}"/>
          </ac:spMkLst>
        </pc:spChg>
        <pc:picChg chg="mod">
          <ac:chgData name="Giacomo Delcaro" userId="863f645b-2c0e-4137-8059-c682504026b2" providerId="ADAL" clId="{793B0361-CBB0-49B8-A567-D9E2E6191A20}" dt="2022-04-12T09:59:39.907" v="5486"/>
          <ac:picMkLst>
            <pc:docMk/>
            <pc:sldMk cId="649432482" sldId="3182"/>
            <ac:picMk id="8" creationId="{1668089F-1C05-4667-8C9A-1CFA951F793C}"/>
          </ac:picMkLst>
        </pc:picChg>
        <pc:picChg chg="add mod">
          <ac:chgData name="Giacomo Delcaro" userId="863f645b-2c0e-4137-8059-c682504026b2" providerId="ADAL" clId="{793B0361-CBB0-49B8-A567-D9E2E6191A20}" dt="2022-04-12T09:59:53.028" v="5487"/>
          <ac:picMkLst>
            <pc:docMk/>
            <pc:sldMk cId="649432482" sldId="3182"/>
            <ac:picMk id="11" creationId="{09ABD476-CEA1-4C4B-B350-4DE966CD558A}"/>
          </ac:picMkLst>
        </pc:picChg>
        <pc:cxnChg chg="add mod">
          <ac:chgData name="Giacomo Delcaro" userId="863f645b-2c0e-4137-8059-c682504026b2" providerId="ADAL" clId="{793B0361-CBB0-49B8-A567-D9E2E6191A20}" dt="2022-04-12T09:59:53.028" v="5487"/>
          <ac:cxnSpMkLst>
            <pc:docMk/>
            <pc:sldMk cId="649432482" sldId="3182"/>
            <ac:cxnSpMk id="10" creationId="{2CE4297A-52E5-437C-94EF-4CE1314C965C}"/>
          </ac:cxnSpMkLst>
        </pc:cxnChg>
        <pc:cxnChg chg="add mod">
          <ac:chgData name="Giacomo Delcaro" userId="863f645b-2c0e-4137-8059-c682504026b2" providerId="ADAL" clId="{793B0361-CBB0-49B8-A567-D9E2E6191A20}" dt="2022-04-12T09:59:53.028" v="5487"/>
          <ac:cxnSpMkLst>
            <pc:docMk/>
            <pc:sldMk cId="649432482" sldId="3182"/>
            <ac:cxnSpMk id="12" creationId="{783C48FE-B617-434D-9A68-BAFFDCA1EDC9}"/>
          </ac:cxnSpMkLst>
        </pc:cxnChg>
        <pc:cxnChg chg="add mod">
          <ac:chgData name="Giacomo Delcaro" userId="863f645b-2c0e-4137-8059-c682504026b2" providerId="ADAL" clId="{793B0361-CBB0-49B8-A567-D9E2E6191A20}" dt="2022-04-12T09:59:53.028" v="5487"/>
          <ac:cxnSpMkLst>
            <pc:docMk/>
            <pc:sldMk cId="649432482" sldId="3182"/>
            <ac:cxnSpMk id="13" creationId="{C47FD92F-F9E5-4FE3-AAC3-44A793EB67B6}"/>
          </ac:cxnSpMkLst>
        </pc:cxnChg>
      </pc:sldChg>
      <pc:sldChg chg="modSp add mod ord">
        <pc:chgData name="Giacomo Delcaro" userId="863f645b-2c0e-4137-8059-c682504026b2" providerId="ADAL" clId="{793B0361-CBB0-49B8-A567-D9E2E6191A20}" dt="2022-04-12T10:26:06.855" v="5966" actId="20577"/>
        <pc:sldMkLst>
          <pc:docMk/>
          <pc:sldMk cId="3579741288" sldId="3183"/>
        </pc:sldMkLst>
        <pc:spChg chg="mod">
          <ac:chgData name="Giacomo Delcaro" userId="863f645b-2c0e-4137-8059-c682504026b2" providerId="ADAL" clId="{793B0361-CBB0-49B8-A567-D9E2E6191A20}" dt="2022-04-12T10:26:06.855" v="5966" actId="20577"/>
          <ac:spMkLst>
            <pc:docMk/>
            <pc:sldMk cId="3579741288" sldId="3183"/>
            <ac:spMk id="6" creationId="{6871F31D-62B2-43DE-9B98-2A11974B069C}"/>
          </ac:spMkLst>
        </pc:spChg>
      </pc:sldChg>
      <pc:sldChg chg="modSp add mod ord">
        <pc:chgData name="Giacomo Delcaro" userId="863f645b-2c0e-4137-8059-c682504026b2" providerId="ADAL" clId="{793B0361-CBB0-49B8-A567-D9E2E6191A20}" dt="2022-04-12T10:10:47.087" v="5666" actId="20577"/>
        <pc:sldMkLst>
          <pc:docMk/>
          <pc:sldMk cId="4070995917" sldId="3184"/>
        </pc:sldMkLst>
        <pc:spChg chg="mod">
          <ac:chgData name="Giacomo Delcaro" userId="863f645b-2c0e-4137-8059-c682504026b2" providerId="ADAL" clId="{793B0361-CBB0-49B8-A567-D9E2E6191A20}" dt="2022-04-12T10:10:47.087" v="5666" actId="20577"/>
          <ac:spMkLst>
            <pc:docMk/>
            <pc:sldMk cId="4070995917" sldId="3184"/>
            <ac:spMk id="6" creationId="{6871F31D-62B2-43DE-9B98-2A11974B069C}"/>
          </ac:spMkLst>
        </pc:spChg>
      </pc:sldChg>
      <pc:sldChg chg="modSp add mod ord">
        <pc:chgData name="Giacomo Delcaro" userId="863f645b-2c0e-4137-8059-c682504026b2" providerId="ADAL" clId="{793B0361-CBB0-49B8-A567-D9E2E6191A20}" dt="2022-04-12T10:11:56.039" v="5699" actId="20577"/>
        <pc:sldMkLst>
          <pc:docMk/>
          <pc:sldMk cId="1182210786" sldId="3185"/>
        </pc:sldMkLst>
        <pc:spChg chg="mod">
          <ac:chgData name="Giacomo Delcaro" userId="863f645b-2c0e-4137-8059-c682504026b2" providerId="ADAL" clId="{793B0361-CBB0-49B8-A567-D9E2E6191A20}" dt="2022-04-12T10:11:56.039" v="5699" actId="20577"/>
          <ac:spMkLst>
            <pc:docMk/>
            <pc:sldMk cId="1182210786" sldId="3185"/>
            <ac:spMk id="6" creationId="{6871F31D-62B2-43DE-9B98-2A11974B069C}"/>
          </ac:spMkLst>
        </pc:spChg>
      </pc:sldChg>
      <pc:sldChg chg="add del">
        <pc:chgData name="Giacomo Delcaro" userId="863f645b-2c0e-4137-8059-c682504026b2" providerId="ADAL" clId="{793B0361-CBB0-49B8-A567-D9E2E6191A20}" dt="2022-04-12T10:13:24.293" v="5717"/>
        <pc:sldMkLst>
          <pc:docMk/>
          <pc:sldMk cId="2688241718" sldId="3186"/>
        </pc:sldMkLst>
      </pc:sldChg>
      <pc:sldChg chg="modSp add mod ord">
        <pc:chgData name="Giacomo Delcaro" userId="863f645b-2c0e-4137-8059-c682504026b2" providerId="ADAL" clId="{793B0361-CBB0-49B8-A567-D9E2E6191A20}" dt="2022-04-12T10:14:06.304" v="5767" actId="1076"/>
        <pc:sldMkLst>
          <pc:docMk/>
          <pc:sldMk cId="3397783541" sldId="3186"/>
        </pc:sldMkLst>
        <pc:spChg chg="mod">
          <ac:chgData name="Giacomo Delcaro" userId="863f645b-2c0e-4137-8059-c682504026b2" providerId="ADAL" clId="{793B0361-CBB0-49B8-A567-D9E2E6191A20}" dt="2022-04-12T10:14:06.304" v="5767" actId="1076"/>
          <ac:spMkLst>
            <pc:docMk/>
            <pc:sldMk cId="3397783541" sldId="3186"/>
            <ac:spMk id="6" creationId="{6871F31D-62B2-43DE-9B98-2A11974B069C}"/>
          </ac:spMkLst>
        </pc:spChg>
      </pc:sldChg>
      <pc:sldChg chg="modSp add mod ord">
        <pc:chgData name="Giacomo Delcaro" userId="863f645b-2c0e-4137-8059-c682504026b2" providerId="ADAL" clId="{793B0361-CBB0-49B8-A567-D9E2E6191A20}" dt="2022-04-12T10:26:48.900" v="5970"/>
        <pc:sldMkLst>
          <pc:docMk/>
          <pc:sldMk cId="1130501993" sldId="3187"/>
        </pc:sldMkLst>
        <pc:spChg chg="mod">
          <ac:chgData name="Giacomo Delcaro" userId="863f645b-2c0e-4137-8059-c682504026b2" providerId="ADAL" clId="{793B0361-CBB0-49B8-A567-D9E2E6191A20}" dt="2022-04-12T10:25:54.615" v="5962" actId="1076"/>
          <ac:spMkLst>
            <pc:docMk/>
            <pc:sldMk cId="1130501993" sldId="3187"/>
            <ac:spMk id="6" creationId="{6871F31D-62B2-43DE-9B98-2A11974B069C}"/>
          </ac:spMkLst>
        </pc:spChg>
      </pc:sldChg>
      <pc:sldChg chg="add del">
        <pc:chgData name="Giacomo Delcaro" userId="863f645b-2c0e-4137-8059-c682504026b2" providerId="ADAL" clId="{793B0361-CBB0-49B8-A567-D9E2E6191A20}" dt="2022-04-12T10:13:24.293" v="5717"/>
        <pc:sldMkLst>
          <pc:docMk/>
          <pc:sldMk cId="3470811867" sldId="3187"/>
        </pc:sldMkLst>
      </pc:sldChg>
      <pc:sldChg chg="modSp add mod ord">
        <pc:chgData name="Giacomo Delcaro" userId="863f645b-2c0e-4137-8059-c682504026b2" providerId="ADAL" clId="{793B0361-CBB0-49B8-A567-D9E2E6191A20}" dt="2022-04-12T10:26:59.502" v="5991" actId="20577"/>
        <pc:sldMkLst>
          <pc:docMk/>
          <pc:sldMk cId="549139050" sldId="3188"/>
        </pc:sldMkLst>
        <pc:spChg chg="mod">
          <ac:chgData name="Giacomo Delcaro" userId="863f645b-2c0e-4137-8059-c682504026b2" providerId="ADAL" clId="{793B0361-CBB0-49B8-A567-D9E2E6191A20}" dt="2022-04-12T10:26:59.502" v="5991" actId="20577"/>
          <ac:spMkLst>
            <pc:docMk/>
            <pc:sldMk cId="549139050" sldId="3188"/>
            <ac:spMk id="6" creationId="{6871F31D-62B2-43DE-9B98-2A11974B069C}"/>
          </ac:spMkLst>
        </pc:spChg>
      </pc:sldChg>
    </pc:docChg>
  </pc:docChgLst>
  <pc:docChgLst>
    <pc:chgData name="Paolo Fusco" userId="S::10577222@polimi.it::9f39d2aa-0ad6-4052-9e80-c3cf1594a263" providerId="AD" clId="Web-{4D67CC7E-D4EF-2668-F3E8-A222E8C03359}"/>
    <pc:docChg chg="addSld modSld modSection">
      <pc:chgData name="Paolo Fusco" userId="S::10577222@polimi.it::9f39d2aa-0ad6-4052-9e80-c3cf1594a263" providerId="AD" clId="Web-{4D67CC7E-D4EF-2668-F3E8-A222E8C03359}" dt="2021-12-14T10:42:03.537" v="1723"/>
      <pc:docMkLst>
        <pc:docMk/>
      </pc:docMkLst>
      <pc:sldChg chg="modSp">
        <pc:chgData name="Paolo Fusco" userId="S::10577222@polimi.it::9f39d2aa-0ad6-4052-9e80-c3cf1594a263" providerId="AD" clId="Web-{4D67CC7E-D4EF-2668-F3E8-A222E8C03359}" dt="2021-12-14T09:16:55.646" v="62" actId="20577"/>
        <pc:sldMkLst>
          <pc:docMk/>
          <pc:sldMk cId="2107710728" sldId="3113"/>
        </pc:sldMkLst>
        <pc:spChg chg="mod">
          <ac:chgData name="Paolo Fusco" userId="S::10577222@polimi.it::9f39d2aa-0ad6-4052-9e80-c3cf1594a263" providerId="AD" clId="Web-{4D67CC7E-D4EF-2668-F3E8-A222E8C03359}" dt="2021-12-14T09:16:55.646" v="62" actId="20577"/>
          <ac:spMkLst>
            <pc:docMk/>
            <pc:sldMk cId="2107710728" sldId="3113"/>
            <ac:spMk id="6" creationId="{09D75BA4-E4A9-4841-876E-49DC6FF61072}"/>
          </ac:spMkLst>
        </pc:spChg>
      </pc:sldChg>
      <pc:sldChg chg="addSp delSp modSp">
        <pc:chgData name="Paolo Fusco" userId="S::10577222@polimi.it::9f39d2aa-0ad6-4052-9e80-c3cf1594a263" providerId="AD" clId="Web-{4D67CC7E-D4EF-2668-F3E8-A222E8C03359}" dt="2021-12-14T10:41:13.989" v="1721"/>
        <pc:sldMkLst>
          <pc:docMk/>
          <pc:sldMk cId="2191614011" sldId="3117"/>
        </pc:sldMkLst>
        <pc:spChg chg="del mod">
          <ac:chgData name="Paolo Fusco" userId="S::10577222@polimi.it::9f39d2aa-0ad6-4052-9e80-c3cf1594a263" providerId="AD" clId="Web-{4D67CC7E-D4EF-2668-F3E8-A222E8C03359}" dt="2021-12-14T09:57:18.471" v="742"/>
          <ac:spMkLst>
            <pc:docMk/>
            <pc:sldMk cId="2191614011" sldId="3117"/>
            <ac:spMk id="9" creationId="{2CE0CFB2-DA31-4C31-8F9B-0382708A89BB}"/>
          </ac:spMkLst>
        </pc:spChg>
        <pc:spChg chg="add del mod">
          <ac:chgData name="Paolo Fusco" userId="S::10577222@polimi.it::9f39d2aa-0ad6-4052-9e80-c3cf1594a263" providerId="AD" clId="Web-{4D67CC7E-D4EF-2668-F3E8-A222E8C03359}" dt="2021-12-14T10:31:04.099" v="1451"/>
          <ac:spMkLst>
            <pc:docMk/>
            <pc:sldMk cId="2191614011" sldId="3117"/>
            <ac:spMk id="10" creationId="{A03622CC-3666-4499-96DB-1DA3DEF060E7}"/>
          </ac:spMkLst>
        </pc:spChg>
        <pc:graphicFrameChg chg="add mod modGraphic">
          <ac:chgData name="Paolo Fusco" userId="S::10577222@polimi.it::9f39d2aa-0ad6-4052-9e80-c3cf1594a263" providerId="AD" clId="Web-{4D67CC7E-D4EF-2668-F3E8-A222E8C03359}" dt="2021-12-14T10:41:13.989" v="1721"/>
          <ac:graphicFrameMkLst>
            <pc:docMk/>
            <pc:sldMk cId="2191614011" sldId="3117"/>
            <ac:graphicFrameMk id="6" creationId="{43ECE05A-EB68-4099-85DF-F819234DE404}"/>
          </ac:graphicFrameMkLst>
        </pc:graphicFrameChg>
        <pc:graphicFrameChg chg="add del mod">
          <ac:chgData name="Paolo Fusco" userId="S::10577222@polimi.it::9f39d2aa-0ad6-4052-9e80-c3cf1594a263" providerId="AD" clId="Web-{4D67CC7E-D4EF-2668-F3E8-A222E8C03359}" dt="2021-12-14T10:31:04.099" v="1452"/>
          <ac:graphicFrameMkLst>
            <pc:docMk/>
            <pc:sldMk cId="2191614011" sldId="3117"/>
            <ac:graphicFrameMk id="8" creationId="{65F84B1A-2015-458F-BC85-7D43ACE615C5}"/>
          </ac:graphicFrameMkLst>
        </pc:graphicFrameChg>
      </pc:sldChg>
      <pc:sldChg chg="addSp delSp modSp">
        <pc:chgData name="Paolo Fusco" userId="S::10577222@polimi.it::9f39d2aa-0ad6-4052-9e80-c3cf1594a263" providerId="AD" clId="Web-{4D67CC7E-D4EF-2668-F3E8-A222E8C03359}" dt="2021-12-14T10:42:03.537" v="1723"/>
        <pc:sldMkLst>
          <pc:docMk/>
          <pc:sldMk cId="1212066235" sldId="3118"/>
        </pc:sldMkLst>
        <pc:spChg chg="del">
          <ac:chgData name="Paolo Fusco" userId="S::10577222@polimi.it::9f39d2aa-0ad6-4052-9e80-c3cf1594a263" providerId="AD" clId="Web-{4D67CC7E-D4EF-2668-F3E8-A222E8C03359}" dt="2021-12-14T10:36:03.466" v="1576"/>
          <ac:spMkLst>
            <pc:docMk/>
            <pc:sldMk cId="1212066235" sldId="3118"/>
            <ac:spMk id="9" creationId="{D9517F68-CF79-4E8C-A1FC-E190D9479D22}"/>
          </ac:spMkLst>
        </pc:spChg>
        <pc:graphicFrameChg chg="add del mod modGraphic">
          <ac:chgData name="Paolo Fusco" userId="S::10577222@polimi.it::9f39d2aa-0ad6-4052-9e80-c3cf1594a263" providerId="AD" clId="Web-{4D67CC7E-D4EF-2668-F3E8-A222E8C03359}" dt="2021-12-14T10:41:54.537" v="1722"/>
          <ac:graphicFrameMkLst>
            <pc:docMk/>
            <pc:sldMk cId="1212066235" sldId="3118"/>
            <ac:graphicFrameMk id="6" creationId="{481905E8-89B2-4CC2-9320-84128C282151}"/>
          </ac:graphicFrameMkLst>
        </pc:graphicFrameChg>
        <pc:graphicFrameChg chg="add">
          <ac:chgData name="Paolo Fusco" userId="S::10577222@polimi.it::9f39d2aa-0ad6-4052-9e80-c3cf1594a263" providerId="AD" clId="Web-{4D67CC7E-D4EF-2668-F3E8-A222E8C03359}" dt="2021-12-14T10:42:03.537" v="1723"/>
          <ac:graphicFrameMkLst>
            <pc:docMk/>
            <pc:sldMk cId="1212066235" sldId="3118"/>
            <ac:graphicFrameMk id="8" creationId="{D397FC70-296A-496D-B03C-44B70B13C1AF}"/>
          </ac:graphicFrameMkLst>
        </pc:graphicFrameChg>
      </pc:sldChg>
      <pc:sldChg chg="addSp modSp add replId">
        <pc:chgData name="Paolo Fusco" userId="S::10577222@polimi.it::9f39d2aa-0ad6-4052-9e80-c3cf1594a263" providerId="AD" clId="Web-{4D67CC7E-D4EF-2668-F3E8-A222E8C03359}" dt="2021-12-14T09:55:44.531" v="731" actId="1076"/>
        <pc:sldMkLst>
          <pc:docMk/>
          <pc:sldMk cId="975897480" sldId="3155"/>
        </pc:sldMkLst>
        <pc:spChg chg="mod">
          <ac:chgData name="Paolo Fusco" userId="S::10577222@polimi.it::9f39d2aa-0ad6-4052-9e80-c3cf1594a263" providerId="AD" clId="Web-{4D67CC7E-D4EF-2668-F3E8-A222E8C03359}" dt="2021-12-14T09:55:40.109" v="730" actId="1076"/>
          <ac:spMkLst>
            <pc:docMk/>
            <pc:sldMk cId="975897480" sldId="3155"/>
            <ac:spMk id="6" creationId="{09D75BA4-E4A9-4841-876E-49DC6FF61072}"/>
          </ac:spMkLst>
        </pc:spChg>
        <pc:graphicFrameChg chg="add mod modGraphic">
          <ac:chgData name="Paolo Fusco" userId="S::10577222@polimi.it::9f39d2aa-0ad6-4052-9e80-c3cf1594a263" providerId="AD" clId="Web-{4D67CC7E-D4EF-2668-F3E8-A222E8C03359}" dt="2021-12-14T09:55:44.531" v="731" actId="1076"/>
          <ac:graphicFrameMkLst>
            <pc:docMk/>
            <pc:sldMk cId="975897480" sldId="3155"/>
            <ac:graphicFrameMk id="7" creationId="{6CED2F03-6803-410A-9A9E-5F55C61BF90D}"/>
          </ac:graphicFrameMkLst>
        </pc:graphicFrameChg>
      </pc:sldChg>
    </pc:docChg>
  </pc:docChgLst>
  <pc:docChgLst>
    <pc:chgData name="Alessandro Colombo" userId="S::10573335@polimi.it::860c7f11-d315-496d-9436-76b9fb52da10" providerId="AD" clId="Web-{92DF82FF-04A0-F0D6-4C09-2ED3C8194903}"/>
    <pc:docChg chg="modSld">
      <pc:chgData name="Alessandro Colombo" userId="S::10573335@polimi.it::860c7f11-d315-496d-9436-76b9fb52da10" providerId="AD" clId="Web-{92DF82FF-04A0-F0D6-4C09-2ED3C8194903}" dt="2021-12-19T14:39:06.185" v="33"/>
      <pc:docMkLst>
        <pc:docMk/>
      </pc:docMkLst>
      <pc:sldChg chg="modSp">
        <pc:chgData name="Alessandro Colombo" userId="S::10573335@polimi.it::860c7f11-d315-496d-9436-76b9fb52da10" providerId="AD" clId="Web-{92DF82FF-04A0-F0D6-4C09-2ED3C8194903}" dt="2021-12-19T14:33:51.224" v="29"/>
        <pc:sldMkLst>
          <pc:docMk/>
          <pc:sldMk cId="873998144" sldId="3125"/>
        </pc:sldMkLst>
        <pc:graphicFrameChg chg="mod modGraphic">
          <ac:chgData name="Alessandro Colombo" userId="S::10573335@polimi.it::860c7f11-d315-496d-9436-76b9fb52da10" providerId="AD" clId="Web-{92DF82FF-04A0-F0D6-4C09-2ED3C8194903}" dt="2021-12-19T14:33:51.224" v="29"/>
          <ac:graphicFrameMkLst>
            <pc:docMk/>
            <pc:sldMk cId="873998144" sldId="3125"/>
            <ac:graphicFrameMk id="6" creationId="{7563D274-4EA9-437A-8F0C-7A1CB24A9A9A}"/>
          </ac:graphicFrameMkLst>
        </pc:graphicFrameChg>
      </pc:sldChg>
      <pc:sldChg chg="modSp">
        <pc:chgData name="Alessandro Colombo" userId="S::10573335@polimi.it::860c7f11-d315-496d-9436-76b9fb52da10" providerId="AD" clId="Web-{92DF82FF-04A0-F0D6-4C09-2ED3C8194903}" dt="2021-12-19T14:39:06.185" v="33"/>
        <pc:sldMkLst>
          <pc:docMk/>
          <pc:sldMk cId="608417988" sldId="3143"/>
        </pc:sldMkLst>
        <pc:graphicFrameChg chg="mod modGraphic">
          <ac:chgData name="Alessandro Colombo" userId="S::10573335@polimi.it::860c7f11-d315-496d-9436-76b9fb52da10" providerId="AD" clId="Web-{92DF82FF-04A0-F0D6-4C09-2ED3C8194903}" dt="2021-12-19T14:39:06.185" v="33"/>
          <ac:graphicFrameMkLst>
            <pc:docMk/>
            <pc:sldMk cId="608417988" sldId="3143"/>
            <ac:graphicFrameMk id="6" creationId="{7563D274-4EA9-437A-8F0C-7A1CB24A9A9A}"/>
          </ac:graphicFrameMkLst>
        </pc:graphicFrameChg>
      </pc:sldChg>
      <pc:sldChg chg="modSp">
        <pc:chgData name="Alessandro Colombo" userId="S::10573335@polimi.it::860c7f11-d315-496d-9436-76b9fb52da10" providerId="AD" clId="Web-{92DF82FF-04A0-F0D6-4C09-2ED3C8194903}" dt="2021-12-19T14:37:50.074" v="31"/>
        <pc:sldMkLst>
          <pc:docMk/>
          <pc:sldMk cId="3369232977" sldId="3146"/>
        </pc:sldMkLst>
        <pc:graphicFrameChg chg="mod modGraphic">
          <ac:chgData name="Alessandro Colombo" userId="S::10573335@polimi.it::860c7f11-d315-496d-9436-76b9fb52da10" providerId="AD" clId="Web-{92DF82FF-04A0-F0D6-4C09-2ED3C8194903}" dt="2021-12-19T14:37:50.074" v="31"/>
          <ac:graphicFrameMkLst>
            <pc:docMk/>
            <pc:sldMk cId="3369232977" sldId="3146"/>
            <ac:graphicFrameMk id="6" creationId="{7563D274-4EA9-437A-8F0C-7A1CB24A9A9A}"/>
          </ac:graphicFrameMkLst>
        </pc:graphicFrameChg>
      </pc:sldChg>
    </pc:docChg>
  </pc:docChgLst>
  <pc:docChgLst>
    <pc:chgData name="Alessandro Colombo" userId="S::10573335@polimi.it::860c7f11-d315-496d-9436-76b9fb52da10" providerId="AD" clId="Web-{CC7D62CC-D768-2849-70A9-4BE5BCCEED37}"/>
    <pc:docChg chg="addSld delSld modSld modSection">
      <pc:chgData name="Alessandro Colombo" userId="S::10573335@polimi.it::860c7f11-d315-496d-9436-76b9fb52da10" providerId="AD" clId="Web-{CC7D62CC-D768-2849-70A9-4BE5BCCEED37}" dt="2021-12-10T16:55:54.992" v="858" actId="20577"/>
      <pc:docMkLst>
        <pc:docMk/>
      </pc:docMkLst>
      <pc:sldChg chg="addSp modSp">
        <pc:chgData name="Alessandro Colombo" userId="S::10573335@polimi.it::860c7f11-d315-496d-9436-76b9fb52da10" providerId="AD" clId="Web-{CC7D62CC-D768-2849-70A9-4BE5BCCEED37}" dt="2021-12-10T16:05:44.594" v="236" actId="1076"/>
        <pc:sldMkLst>
          <pc:docMk/>
          <pc:sldMk cId="671430906" sldId="3111"/>
        </pc:sldMkLst>
        <pc:spChg chg="add mod">
          <ac:chgData name="Alessandro Colombo" userId="S::10573335@polimi.it::860c7f11-d315-496d-9436-76b9fb52da10" providerId="AD" clId="Web-{CC7D62CC-D768-2849-70A9-4BE5BCCEED37}" dt="2021-12-10T16:05:44.594" v="236" actId="1076"/>
          <ac:spMkLst>
            <pc:docMk/>
            <pc:sldMk cId="671430906" sldId="3111"/>
            <ac:spMk id="6" creationId="{28F1F125-72D1-4AE9-B1FB-DEE2B5DD4174}"/>
          </ac:spMkLst>
        </pc:spChg>
        <pc:spChg chg="mod">
          <ac:chgData name="Alessandro Colombo" userId="S::10573335@polimi.it::860c7f11-d315-496d-9436-76b9fb52da10" providerId="AD" clId="Web-{CC7D62CC-D768-2849-70A9-4BE5BCCEED37}" dt="2021-12-10T16:00:28.743" v="7" actId="20577"/>
          <ac:spMkLst>
            <pc:docMk/>
            <pc:sldMk cId="671430906" sldId="3111"/>
            <ac:spMk id="10" creationId="{701C4AE6-C06D-4253-A941-D8FE3C3E68C2}"/>
          </ac:spMkLst>
        </pc:spChg>
        <pc:picChg chg="mod">
          <ac:chgData name="Alessandro Colombo" userId="S::10573335@polimi.it::860c7f11-d315-496d-9436-76b9fb52da10" providerId="AD" clId="Web-{CC7D62CC-D768-2849-70A9-4BE5BCCEED37}" dt="2021-12-10T15:58:43.663" v="0" actId="1076"/>
          <ac:picMkLst>
            <pc:docMk/>
            <pc:sldMk cId="671430906" sldId="3111"/>
            <ac:picMk id="20" creationId="{2E7BB74A-6B8C-45E6-A735-1708080154EE}"/>
          </ac:picMkLst>
        </pc:picChg>
      </pc:sldChg>
      <pc:sldChg chg="modSp">
        <pc:chgData name="Alessandro Colombo" userId="S::10573335@polimi.it::860c7f11-d315-496d-9436-76b9fb52da10" providerId="AD" clId="Web-{CC7D62CC-D768-2849-70A9-4BE5BCCEED37}" dt="2021-12-10T15:59:32.023" v="3" actId="20577"/>
        <pc:sldMkLst>
          <pc:docMk/>
          <pc:sldMk cId="2107710728" sldId="3113"/>
        </pc:sldMkLst>
        <pc:spChg chg="mod">
          <ac:chgData name="Alessandro Colombo" userId="S::10573335@polimi.it::860c7f11-d315-496d-9436-76b9fb52da10" providerId="AD" clId="Web-{CC7D62CC-D768-2849-70A9-4BE5BCCEED37}" dt="2021-12-10T15:59:32.023" v="3" actId="20577"/>
          <ac:spMkLst>
            <pc:docMk/>
            <pc:sldMk cId="2107710728" sldId="3113"/>
            <ac:spMk id="6" creationId="{09D75BA4-E4A9-4841-876E-49DC6FF61072}"/>
          </ac:spMkLst>
        </pc:spChg>
      </pc:sldChg>
      <pc:sldChg chg="addSp delSp modSp">
        <pc:chgData name="Alessandro Colombo" userId="S::10573335@polimi.it::860c7f11-d315-496d-9436-76b9fb52da10" providerId="AD" clId="Web-{CC7D62CC-D768-2849-70A9-4BE5BCCEED37}" dt="2021-12-10T16:24:56.715" v="388" actId="20577"/>
        <pc:sldMkLst>
          <pc:docMk/>
          <pc:sldMk cId="181275955" sldId="3129"/>
        </pc:sldMkLst>
        <pc:spChg chg="add mod">
          <ac:chgData name="Alessandro Colombo" userId="S::10573335@polimi.it::860c7f11-d315-496d-9436-76b9fb52da10" providerId="AD" clId="Web-{CC7D62CC-D768-2849-70A9-4BE5BCCEED37}" dt="2021-12-10T16:11:51.228" v="265" actId="1076"/>
          <ac:spMkLst>
            <pc:docMk/>
            <pc:sldMk cId="181275955" sldId="3129"/>
            <ac:spMk id="6" creationId="{653B8846-2823-45D9-AB40-674EE4EF0239}"/>
          </ac:spMkLst>
        </pc:spChg>
        <pc:spChg chg="mod">
          <ac:chgData name="Alessandro Colombo" userId="S::10573335@polimi.it::860c7f11-d315-496d-9436-76b9fb52da10" providerId="AD" clId="Web-{CC7D62CC-D768-2849-70A9-4BE5BCCEED37}" dt="2021-12-10T16:21:27.194" v="367" actId="20577"/>
          <ac:spMkLst>
            <pc:docMk/>
            <pc:sldMk cId="181275955" sldId="3129"/>
            <ac:spMk id="8" creationId="{77DB4881-4882-4364-AF27-07AF505997A7}"/>
          </ac:spMkLst>
        </pc:spChg>
        <pc:spChg chg="del mod">
          <ac:chgData name="Alessandro Colombo" userId="S::10573335@polimi.it::860c7f11-d315-496d-9436-76b9fb52da10" providerId="AD" clId="Web-{CC7D62CC-D768-2849-70A9-4BE5BCCEED37}" dt="2021-12-10T16:24:00.698" v="377"/>
          <ac:spMkLst>
            <pc:docMk/>
            <pc:sldMk cId="181275955" sldId="3129"/>
            <ac:spMk id="9" creationId="{8F0EED26-DCBE-4CFC-B57C-9254B2895404}"/>
          </ac:spMkLst>
        </pc:spChg>
        <pc:spChg chg="add del mod">
          <ac:chgData name="Alessandro Colombo" userId="S::10573335@polimi.it::860c7f11-d315-496d-9436-76b9fb52da10" providerId="AD" clId="Web-{CC7D62CC-D768-2849-70A9-4BE5BCCEED37}" dt="2021-12-10T16:15:35.686" v="284"/>
          <ac:spMkLst>
            <pc:docMk/>
            <pc:sldMk cId="181275955" sldId="3129"/>
            <ac:spMk id="13" creationId="{5918EF4F-5EE8-4C82-8E5D-83DE1BCC128F}"/>
          </ac:spMkLst>
        </pc:spChg>
        <pc:spChg chg="add del">
          <ac:chgData name="Alessandro Colombo" userId="S::10573335@polimi.it::860c7f11-d315-496d-9436-76b9fb52da10" providerId="AD" clId="Web-{CC7D62CC-D768-2849-70A9-4BE5BCCEED37}" dt="2021-12-10T16:13:18.464" v="271"/>
          <ac:spMkLst>
            <pc:docMk/>
            <pc:sldMk cId="181275955" sldId="3129"/>
            <ac:spMk id="14" creationId="{EEA92BC3-3458-48F0-93DC-F0AC3104E14E}"/>
          </ac:spMkLst>
        </pc:spChg>
        <pc:spChg chg="add del mod">
          <ac:chgData name="Alessandro Colombo" userId="S::10573335@polimi.it::860c7f11-d315-496d-9436-76b9fb52da10" providerId="AD" clId="Web-{CC7D62CC-D768-2849-70A9-4BE5BCCEED37}" dt="2021-12-10T16:15:36.967" v="285"/>
          <ac:spMkLst>
            <pc:docMk/>
            <pc:sldMk cId="181275955" sldId="3129"/>
            <ac:spMk id="15" creationId="{26E65BD5-B4C5-401F-9720-EF1B4205877C}"/>
          </ac:spMkLst>
        </pc:spChg>
        <pc:spChg chg="add del">
          <ac:chgData name="Alessandro Colombo" userId="S::10573335@polimi.it::860c7f11-d315-496d-9436-76b9fb52da10" providerId="AD" clId="Web-{CC7D62CC-D768-2849-70A9-4BE5BCCEED37}" dt="2021-12-10T16:15:20.373" v="283"/>
          <ac:spMkLst>
            <pc:docMk/>
            <pc:sldMk cId="181275955" sldId="3129"/>
            <ac:spMk id="16" creationId="{99283F41-8181-4835-8295-754CFEF4ADD5}"/>
          </ac:spMkLst>
        </pc:spChg>
        <pc:spChg chg="add mod">
          <ac:chgData name="Alessandro Colombo" userId="S::10573335@polimi.it::860c7f11-d315-496d-9436-76b9fb52da10" providerId="AD" clId="Web-{CC7D62CC-D768-2849-70A9-4BE5BCCEED37}" dt="2021-12-10T16:21:36.351" v="368"/>
          <ac:spMkLst>
            <pc:docMk/>
            <pc:sldMk cId="181275955" sldId="3129"/>
            <ac:spMk id="17" creationId="{56D84503-D496-422D-A354-3A31F4A0F58E}"/>
          </ac:spMkLst>
        </pc:spChg>
        <pc:spChg chg="add mod">
          <ac:chgData name="Alessandro Colombo" userId="S::10573335@polimi.it::860c7f11-d315-496d-9436-76b9fb52da10" providerId="AD" clId="Web-{CC7D62CC-D768-2849-70A9-4BE5BCCEED37}" dt="2021-12-10T16:21:42.695" v="369"/>
          <ac:spMkLst>
            <pc:docMk/>
            <pc:sldMk cId="181275955" sldId="3129"/>
            <ac:spMk id="18" creationId="{05CD1F39-003D-4B63-825F-C161F4BD07B7}"/>
          </ac:spMkLst>
        </pc:spChg>
        <pc:spChg chg="add mod">
          <ac:chgData name="Alessandro Colombo" userId="S::10573335@polimi.it::860c7f11-d315-496d-9436-76b9fb52da10" providerId="AD" clId="Web-{CC7D62CC-D768-2849-70A9-4BE5BCCEED37}" dt="2021-12-10T16:21:58.820" v="371"/>
          <ac:spMkLst>
            <pc:docMk/>
            <pc:sldMk cId="181275955" sldId="3129"/>
            <ac:spMk id="19" creationId="{D87A8CBE-71E9-4B86-BBF4-84E5B6FD682E}"/>
          </ac:spMkLst>
        </pc:spChg>
        <pc:spChg chg="add mod">
          <ac:chgData name="Alessandro Colombo" userId="S::10573335@polimi.it::860c7f11-d315-496d-9436-76b9fb52da10" providerId="AD" clId="Web-{CC7D62CC-D768-2849-70A9-4BE5BCCEED37}" dt="2021-12-10T16:22:04.195" v="372"/>
          <ac:spMkLst>
            <pc:docMk/>
            <pc:sldMk cId="181275955" sldId="3129"/>
            <ac:spMk id="20" creationId="{F124881C-F4B0-4031-886F-81D0DEE61835}"/>
          </ac:spMkLst>
        </pc:spChg>
        <pc:spChg chg="add mod">
          <ac:chgData name="Alessandro Colombo" userId="S::10573335@polimi.it::860c7f11-d315-496d-9436-76b9fb52da10" providerId="AD" clId="Web-{CC7D62CC-D768-2849-70A9-4BE5BCCEED37}" dt="2021-12-10T16:22:11.070" v="373"/>
          <ac:spMkLst>
            <pc:docMk/>
            <pc:sldMk cId="181275955" sldId="3129"/>
            <ac:spMk id="21" creationId="{9903C3DB-F529-4D55-B099-5ED3D8A81CB5}"/>
          </ac:spMkLst>
        </pc:spChg>
        <pc:spChg chg="add mod">
          <ac:chgData name="Alessandro Colombo" userId="S::10573335@polimi.it::860c7f11-d315-496d-9436-76b9fb52da10" providerId="AD" clId="Web-{CC7D62CC-D768-2849-70A9-4BE5BCCEED37}" dt="2021-12-10T16:21:48.382" v="370"/>
          <ac:spMkLst>
            <pc:docMk/>
            <pc:sldMk cId="181275955" sldId="3129"/>
            <ac:spMk id="22" creationId="{CF55274F-CC0E-4055-A4B4-5B58A512D47B}"/>
          </ac:spMkLst>
        </pc:spChg>
        <pc:spChg chg="add mod">
          <ac:chgData name="Alessandro Colombo" userId="S::10573335@polimi.it::860c7f11-d315-496d-9436-76b9fb52da10" providerId="AD" clId="Web-{CC7D62CC-D768-2849-70A9-4BE5BCCEED37}" dt="2021-12-10T16:24:56.715" v="388" actId="20577"/>
          <ac:spMkLst>
            <pc:docMk/>
            <pc:sldMk cId="181275955" sldId="3129"/>
            <ac:spMk id="23" creationId="{01B32E3D-A57C-4363-A729-DD01D353334B}"/>
          </ac:spMkLst>
        </pc:spChg>
        <pc:picChg chg="mod">
          <ac:chgData name="Alessandro Colombo" userId="S::10573335@polimi.it::860c7f11-d315-496d-9436-76b9fb52da10" providerId="AD" clId="Web-{CC7D62CC-D768-2849-70A9-4BE5BCCEED37}" dt="2021-12-10T16:17:15.673" v="300" actId="1076"/>
          <ac:picMkLst>
            <pc:docMk/>
            <pc:sldMk cId="181275955" sldId="3129"/>
            <ac:picMk id="11" creationId="{D407F603-A7AD-4579-9CE6-020F6AD585D2}"/>
          </ac:picMkLst>
        </pc:picChg>
        <pc:cxnChg chg="add del mod">
          <ac:chgData name="Alessandro Colombo" userId="S::10573335@polimi.it::860c7f11-d315-496d-9436-76b9fb52da10" providerId="AD" clId="Web-{CC7D62CC-D768-2849-70A9-4BE5BCCEED37}" dt="2021-12-10T16:10:35.085" v="254"/>
          <ac:cxnSpMkLst>
            <pc:docMk/>
            <pc:sldMk cId="181275955" sldId="3129"/>
            <ac:cxnSpMk id="7" creationId="{335FC5CC-C3C3-4BD4-B7CC-35B6CCA4F834}"/>
          </ac:cxnSpMkLst>
        </pc:cxnChg>
        <pc:cxnChg chg="add mod">
          <ac:chgData name="Alessandro Colombo" userId="S::10573335@polimi.it::860c7f11-d315-496d-9436-76b9fb52da10" providerId="AD" clId="Web-{CC7D62CC-D768-2849-70A9-4BE5BCCEED37}" dt="2021-12-10T16:11:39.837" v="263" actId="14100"/>
          <ac:cxnSpMkLst>
            <pc:docMk/>
            <pc:sldMk cId="181275955" sldId="3129"/>
            <ac:cxnSpMk id="12" creationId="{67D6033F-B4DE-4A73-A654-4437ACF78FCE}"/>
          </ac:cxnSpMkLst>
        </pc:cxnChg>
      </pc:sldChg>
      <pc:sldChg chg="addSp delSp modSp new">
        <pc:chgData name="Alessandro Colombo" userId="S::10573335@polimi.it::860c7f11-d315-496d-9436-76b9fb52da10" providerId="AD" clId="Web-{CC7D62CC-D768-2849-70A9-4BE5BCCEED37}" dt="2021-12-10T16:55:54.992" v="858" actId="20577"/>
        <pc:sldMkLst>
          <pc:docMk/>
          <pc:sldMk cId="4101292465" sldId="3150"/>
        </pc:sldMkLst>
        <pc:spChg chg="mod">
          <ac:chgData name="Alessandro Colombo" userId="S::10573335@polimi.it::860c7f11-d315-496d-9436-76b9fb52da10" providerId="AD" clId="Web-{CC7D62CC-D768-2849-70A9-4BE5BCCEED37}" dt="2021-12-10T16:33:43.024" v="410" actId="20577"/>
          <ac:spMkLst>
            <pc:docMk/>
            <pc:sldMk cId="4101292465" sldId="3150"/>
            <ac:spMk id="2" creationId="{06E17E71-A805-4066-A54A-3C524B70D795}"/>
          </ac:spMkLst>
        </pc:spChg>
        <pc:spChg chg="del">
          <ac:chgData name="Alessandro Colombo" userId="S::10573335@polimi.it::860c7f11-d315-496d-9436-76b9fb52da10" providerId="AD" clId="Web-{CC7D62CC-D768-2849-70A9-4BE5BCCEED37}" dt="2021-12-10T16:34:00.399" v="411"/>
          <ac:spMkLst>
            <pc:docMk/>
            <pc:sldMk cId="4101292465" sldId="3150"/>
            <ac:spMk id="6" creationId="{24786995-BDCC-4EAF-8ADB-8B0E3C831299}"/>
          </ac:spMkLst>
        </pc:spChg>
        <pc:spChg chg="add del">
          <ac:chgData name="Alessandro Colombo" userId="S::10573335@polimi.it::860c7f11-d315-496d-9436-76b9fb52da10" providerId="AD" clId="Web-{CC7D62CC-D768-2849-70A9-4BE5BCCEED37}" dt="2021-12-10T16:35:24.479" v="423"/>
          <ac:spMkLst>
            <pc:docMk/>
            <pc:sldMk cId="4101292465" sldId="3150"/>
            <ac:spMk id="8" creationId="{DEA11329-FD48-48B9-81CC-DF775A58F27B}"/>
          </ac:spMkLst>
        </pc:spChg>
        <pc:spChg chg="add del">
          <ac:chgData name="Alessandro Colombo" userId="S::10573335@polimi.it::860c7f11-d315-496d-9436-76b9fb52da10" providerId="AD" clId="Web-{CC7D62CC-D768-2849-70A9-4BE5BCCEED37}" dt="2021-12-10T16:35:09.651" v="421"/>
          <ac:spMkLst>
            <pc:docMk/>
            <pc:sldMk cId="4101292465" sldId="3150"/>
            <ac:spMk id="9" creationId="{05EAF0BC-AF47-4A25-B7C6-9C6351073D70}"/>
          </ac:spMkLst>
        </pc:spChg>
        <pc:spChg chg="add del mod">
          <ac:chgData name="Alessandro Colombo" userId="S::10573335@polimi.it::860c7f11-d315-496d-9436-76b9fb52da10" providerId="AD" clId="Web-{CC7D62CC-D768-2849-70A9-4BE5BCCEED37}" dt="2021-12-10T16:38:05.889" v="455"/>
          <ac:spMkLst>
            <pc:docMk/>
            <pc:sldMk cId="4101292465" sldId="3150"/>
            <ac:spMk id="10" creationId="{9622E836-BEDA-4ACC-B834-F1079D2C9969}"/>
          </ac:spMkLst>
        </pc:spChg>
        <pc:spChg chg="add del mod">
          <ac:chgData name="Alessandro Colombo" userId="S::10573335@polimi.it::860c7f11-d315-496d-9436-76b9fb52da10" providerId="AD" clId="Web-{CC7D62CC-D768-2849-70A9-4BE5BCCEED37}" dt="2021-12-10T16:38:25.640" v="458"/>
          <ac:spMkLst>
            <pc:docMk/>
            <pc:sldMk cId="4101292465" sldId="3150"/>
            <ac:spMk id="11" creationId="{A6006E93-1D75-4373-A2C9-E92DBAB31F7C}"/>
          </ac:spMkLst>
        </pc:spChg>
        <pc:spChg chg="add mod">
          <ac:chgData name="Alessandro Colombo" userId="S::10573335@polimi.it::860c7f11-d315-496d-9436-76b9fb52da10" providerId="AD" clId="Web-{CC7D62CC-D768-2849-70A9-4BE5BCCEED37}" dt="2021-12-10T16:42:09.270" v="500" actId="20577"/>
          <ac:spMkLst>
            <pc:docMk/>
            <pc:sldMk cId="4101292465" sldId="3150"/>
            <ac:spMk id="12" creationId="{6464FBAC-B2F0-4B31-873D-141D53F39FEE}"/>
          </ac:spMkLst>
        </pc:spChg>
        <pc:spChg chg="add mod">
          <ac:chgData name="Alessandro Colombo" userId="S::10573335@polimi.it::860c7f11-d315-496d-9436-76b9fb52da10" providerId="AD" clId="Web-{CC7D62CC-D768-2849-70A9-4BE5BCCEED37}" dt="2021-12-10T16:41:30.332" v="498" actId="20577"/>
          <ac:spMkLst>
            <pc:docMk/>
            <pc:sldMk cId="4101292465" sldId="3150"/>
            <ac:spMk id="13" creationId="{B8865B8E-0552-461A-B533-FADC5A4374AB}"/>
          </ac:spMkLst>
        </pc:spChg>
        <pc:spChg chg="add mod">
          <ac:chgData name="Alessandro Colombo" userId="S::10573335@polimi.it::860c7f11-d315-496d-9436-76b9fb52da10" providerId="AD" clId="Web-{CC7D62CC-D768-2849-70A9-4BE5BCCEED37}" dt="2021-12-10T16:41:27.472" v="496" actId="20577"/>
          <ac:spMkLst>
            <pc:docMk/>
            <pc:sldMk cId="4101292465" sldId="3150"/>
            <ac:spMk id="14" creationId="{70C7B957-8341-4416-99F1-04632C5FC0B0}"/>
          </ac:spMkLst>
        </pc:spChg>
        <pc:spChg chg="add mod">
          <ac:chgData name="Alessandro Colombo" userId="S::10573335@polimi.it::860c7f11-d315-496d-9436-76b9fb52da10" providerId="AD" clId="Web-{CC7D62CC-D768-2849-70A9-4BE5BCCEED37}" dt="2021-12-10T16:41:24.191" v="494" actId="20577"/>
          <ac:spMkLst>
            <pc:docMk/>
            <pc:sldMk cId="4101292465" sldId="3150"/>
            <ac:spMk id="15" creationId="{795AEA95-5946-482E-B350-3A2AB35F51D2}"/>
          </ac:spMkLst>
        </pc:spChg>
        <pc:spChg chg="add mod">
          <ac:chgData name="Alessandro Colombo" userId="S::10573335@polimi.it::860c7f11-d315-496d-9436-76b9fb52da10" providerId="AD" clId="Web-{CC7D62CC-D768-2849-70A9-4BE5BCCEED37}" dt="2021-12-10T16:41:18.519" v="492" actId="20577"/>
          <ac:spMkLst>
            <pc:docMk/>
            <pc:sldMk cId="4101292465" sldId="3150"/>
            <ac:spMk id="16" creationId="{BD8DB802-C973-466B-A12E-CE7B0225486F}"/>
          </ac:spMkLst>
        </pc:spChg>
        <pc:spChg chg="add mod">
          <ac:chgData name="Alessandro Colombo" userId="S::10573335@polimi.it::860c7f11-d315-496d-9436-76b9fb52da10" providerId="AD" clId="Web-{CC7D62CC-D768-2849-70A9-4BE5BCCEED37}" dt="2021-12-10T16:41:15.566" v="491" actId="20577"/>
          <ac:spMkLst>
            <pc:docMk/>
            <pc:sldMk cId="4101292465" sldId="3150"/>
            <ac:spMk id="17" creationId="{6CA93B17-C5A1-4C07-9DA6-E86A273A8EFB}"/>
          </ac:spMkLst>
        </pc:spChg>
        <pc:spChg chg="add mod">
          <ac:chgData name="Alessandro Colombo" userId="S::10573335@polimi.it::860c7f11-d315-496d-9436-76b9fb52da10" providerId="AD" clId="Web-{CC7D62CC-D768-2849-70A9-4BE5BCCEED37}" dt="2021-12-10T16:41:12.644" v="489" actId="20577"/>
          <ac:spMkLst>
            <pc:docMk/>
            <pc:sldMk cId="4101292465" sldId="3150"/>
            <ac:spMk id="18" creationId="{98FFE584-4DEC-4589-9730-DB6CBEECC4F2}"/>
          </ac:spMkLst>
        </pc:spChg>
        <pc:spChg chg="add mod">
          <ac:chgData name="Alessandro Colombo" userId="S::10573335@polimi.it::860c7f11-d315-496d-9436-76b9fb52da10" providerId="AD" clId="Web-{CC7D62CC-D768-2849-70A9-4BE5BCCEED37}" dt="2021-12-10T16:41:10.378" v="487" actId="20577"/>
          <ac:spMkLst>
            <pc:docMk/>
            <pc:sldMk cId="4101292465" sldId="3150"/>
            <ac:spMk id="19" creationId="{EE55BAE6-A95E-44A2-B568-D02B565C943B}"/>
          </ac:spMkLst>
        </pc:spChg>
        <pc:spChg chg="add mod">
          <ac:chgData name="Alessandro Colombo" userId="S::10573335@polimi.it::860c7f11-d315-496d-9436-76b9fb52da10" providerId="AD" clId="Web-{CC7D62CC-D768-2849-70A9-4BE5BCCEED37}" dt="2021-12-10T16:40:04.955" v="475" actId="1076"/>
          <ac:spMkLst>
            <pc:docMk/>
            <pc:sldMk cId="4101292465" sldId="3150"/>
            <ac:spMk id="20" creationId="{5AF5A813-A50D-4233-A123-284566254EF9}"/>
          </ac:spMkLst>
        </pc:spChg>
        <pc:spChg chg="add mod">
          <ac:chgData name="Alessandro Colombo" userId="S::10573335@polimi.it::860c7f11-d315-496d-9436-76b9fb52da10" providerId="AD" clId="Web-{CC7D62CC-D768-2849-70A9-4BE5BCCEED37}" dt="2021-12-10T16:55:54.992" v="858" actId="20577"/>
          <ac:spMkLst>
            <pc:docMk/>
            <pc:sldMk cId="4101292465" sldId="3150"/>
            <ac:spMk id="21" creationId="{3B9C679C-59CB-4D13-8B72-9F42F17D1EF2}"/>
          </ac:spMkLst>
        </pc:spChg>
        <pc:spChg chg="add del">
          <ac:chgData name="Alessandro Colombo" userId="S::10573335@polimi.it::860c7f11-d315-496d-9436-76b9fb52da10" providerId="AD" clId="Web-{CC7D62CC-D768-2849-70A9-4BE5BCCEED37}" dt="2021-12-10T16:42:14.661" v="503"/>
          <ac:spMkLst>
            <pc:docMk/>
            <pc:sldMk cId="4101292465" sldId="3150"/>
            <ac:spMk id="22" creationId="{F05ECC95-80EC-49E9-9B15-FAE686098269}"/>
          </ac:spMkLst>
        </pc:spChg>
        <pc:picChg chg="add mod ord modCrop">
          <ac:chgData name="Alessandro Colombo" userId="S::10573335@polimi.it::860c7f11-d315-496d-9436-76b9fb52da10" providerId="AD" clId="Web-{CC7D62CC-D768-2849-70A9-4BE5BCCEED37}" dt="2021-12-10T16:34:56.104" v="418" actId="14100"/>
          <ac:picMkLst>
            <pc:docMk/>
            <pc:sldMk cId="4101292465" sldId="3150"/>
            <ac:picMk id="7" creationId="{FCA1E035-B282-4271-A45E-03D0766DE9E5}"/>
          </ac:picMkLst>
        </pc:picChg>
      </pc:sldChg>
      <pc:sldChg chg="add del replId">
        <pc:chgData name="Alessandro Colombo" userId="S::10573335@polimi.it::860c7f11-d315-496d-9436-76b9fb52da10" providerId="AD" clId="Web-{CC7D62CC-D768-2849-70A9-4BE5BCCEED37}" dt="2021-12-10T16:16:41.953" v="293"/>
        <pc:sldMkLst>
          <pc:docMk/>
          <pc:sldMk cId="2387623799" sldId="3151"/>
        </pc:sldMkLst>
      </pc:sldChg>
    </pc:docChg>
  </pc:docChgLst>
  <pc:docChgLst>
    <pc:chgData name="Paolo Fusco" userId="S::10577222@polimi.it::9f39d2aa-0ad6-4052-9e80-c3cf1594a263" providerId="AD" clId="Web-{96B1C49F-A3E6-64D5-A870-CBE193B90DE1}"/>
    <pc:docChg chg="addSld delSld modSld modSection">
      <pc:chgData name="Paolo Fusco" userId="S::10577222@polimi.it::9f39d2aa-0ad6-4052-9e80-c3cf1594a263" providerId="AD" clId="Web-{96B1C49F-A3E6-64D5-A870-CBE193B90DE1}" dt="2021-12-16T14:44:28.303" v="11"/>
      <pc:docMkLst>
        <pc:docMk/>
      </pc:docMkLst>
      <pc:sldChg chg="addSp delSp modSp">
        <pc:chgData name="Paolo Fusco" userId="S::10577222@polimi.it::9f39d2aa-0ad6-4052-9e80-c3cf1594a263" providerId="AD" clId="Web-{96B1C49F-A3E6-64D5-A870-CBE193B90DE1}" dt="2021-12-16T14:44:28.303" v="11"/>
        <pc:sldMkLst>
          <pc:docMk/>
          <pc:sldMk cId="3760170015" sldId="3121"/>
        </pc:sldMkLst>
        <pc:spChg chg="add del mod">
          <ac:chgData name="Paolo Fusco" userId="S::10577222@polimi.it::9f39d2aa-0ad6-4052-9e80-c3cf1594a263" providerId="AD" clId="Web-{96B1C49F-A3E6-64D5-A870-CBE193B90DE1}" dt="2021-12-16T14:42:44.035" v="3"/>
          <ac:spMkLst>
            <pc:docMk/>
            <pc:sldMk cId="3760170015" sldId="3121"/>
            <ac:spMk id="8" creationId="{C117B9F7-676A-40D2-82DD-08B476F415DE}"/>
          </ac:spMkLst>
        </pc:spChg>
        <pc:graphicFrameChg chg="del">
          <ac:chgData name="Paolo Fusco" userId="S::10577222@polimi.it::9f39d2aa-0ad6-4052-9e80-c3cf1594a263" providerId="AD" clId="Web-{96B1C49F-A3E6-64D5-A870-CBE193B90DE1}" dt="2021-12-16T14:43:46.974" v="8"/>
          <ac:graphicFrameMkLst>
            <pc:docMk/>
            <pc:sldMk cId="3760170015" sldId="3121"/>
            <ac:graphicFrameMk id="6" creationId="{9F080443-59F4-4524-AD7A-FCFFC72FB56F}"/>
          </ac:graphicFrameMkLst>
        </pc:graphicFrameChg>
        <pc:graphicFrameChg chg="add mod modGraphic">
          <ac:chgData name="Paolo Fusco" userId="S::10577222@polimi.it::9f39d2aa-0ad6-4052-9e80-c3cf1594a263" providerId="AD" clId="Web-{96B1C49F-A3E6-64D5-A870-CBE193B90DE1}" dt="2021-12-16T14:44:28.303" v="11"/>
          <ac:graphicFrameMkLst>
            <pc:docMk/>
            <pc:sldMk cId="3760170015" sldId="3121"/>
            <ac:graphicFrameMk id="11" creationId="{A0034882-E3D2-4416-9E35-C61E7D4C7ACF}"/>
          </ac:graphicFrameMkLst>
        </pc:graphicFrameChg>
        <pc:picChg chg="add del mod">
          <ac:chgData name="Paolo Fusco" userId="S::10577222@polimi.it::9f39d2aa-0ad6-4052-9e80-c3cf1594a263" providerId="AD" clId="Web-{96B1C49F-A3E6-64D5-A870-CBE193B90DE1}" dt="2021-12-16T14:43:22.333" v="5"/>
          <ac:picMkLst>
            <pc:docMk/>
            <pc:sldMk cId="3760170015" sldId="3121"/>
            <ac:picMk id="9" creationId="{FB30293C-D3A5-4D99-880C-13571C631B5B}"/>
          </ac:picMkLst>
        </pc:picChg>
      </pc:sldChg>
      <pc:sldChg chg="new del">
        <pc:chgData name="Paolo Fusco" userId="S::10577222@polimi.it::9f39d2aa-0ad6-4052-9e80-c3cf1594a263" providerId="AD" clId="Web-{96B1C49F-A3E6-64D5-A870-CBE193B90DE1}" dt="2021-12-16T14:43:39.349" v="7"/>
        <pc:sldMkLst>
          <pc:docMk/>
          <pc:sldMk cId="3649427337" sldId="3160"/>
        </pc:sldMkLst>
      </pc:sldChg>
    </pc:docChg>
  </pc:docChgLst>
  <pc:docChgLst>
    <pc:chgData name="Giacomo Delcaro" userId="863f645b-2c0e-4137-8059-c682504026b2" providerId="ADAL" clId="{C8925998-3BA6-4716-8B6A-783A254ADADD}"/>
    <pc:docChg chg="undo custSel addSld modSld sldOrd addSection modSection">
      <pc:chgData name="Giacomo Delcaro" userId="863f645b-2c0e-4137-8059-c682504026b2" providerId="ADAL" clId="{C8925998-3BA6-4716-8B6A-783A254ADADD}" dt="2021-11-23T09:23:24.422" v="5826" actId="17846"/>
      <pc:docMkLst>
        <pc:docMk/>
      </pc:docMkLst>
      <pc:sldChg chg="modSp mod ord modShow">
        <pc:chgData name="Giacomo Delcaro" userId="863f645b-2c0e-4137-8059-c682504026b2" providerId="ADAL" clId="{C8925998-3BA6-4716-8B6A-783A254ADADD}" dt="2021-11-18T10:41:39.700" v="5495" actId="20577"/>
        <pc:sldMkLst>
          <pc:docMk/>
          <pc:sldMk cId="1689041109" sldId="3106"/>
        </pc:sldMkLst>
        <pc:spChg chg="mod">
          <ac:chgData name="Giacomo Delcaro" userId="863f645b-2c0e-4137-8059-c682504026b2" providerId="ADAL" clId="{C8925998-3BA6-4716-8B6A-783A254ADADD}" dt="2021-11-18T10:41:39.700" v="5495" actId="20577"/>
          <ac:spMkLst>
            <pc:docMk/>
            <pc:sldMk cId="1689041109" sldId="3106"/>
            <ac:spMk id="2" creationId="{7B34386E-CA93-497B-87DE-E30FF338DE75}"/>
          </ac:spMkLst>
        </pc:spChg>
      </pc:sldChg>
      <pc:sldChg chg="modSp mod modShow">
        <pc:chgData name="Giacomo Delcaro" userId="863f645b-2c0e-4137-8059-c682504026b2" providerId="ADAL" clId="{C8925998-3BA6-4716-8B6A-783A254ADADD}" dt="2021-11-18T10:41:43.764" v="5496"/>
        <pc:sldMkLst>
          <pc:docMk/>
          <pc:sldMk cId="3197879472" sldId="3108"/>
        </pc:sldMkLst>
        <pc:spChg chg="mod">
          <ac:chgData name="Giacomo Delcaro" userId="863f645b-2c0e-4137-8059-c682504026b2" providerId="ADAL" clId="{C8925998-3BA6-4716-8B6A-783A254ADADD}" dt="2021-11-18T10:41:43.764" v="5496"/>
          <ac:spMkLst>
            <pc:docMk/>
            <pc:sldMk cId="3197879472" sldId="3108"/>
            <ac:spMk id="2" creationId="{A539CB5F-C53C-4684-9E5D-45BE31BA5D65}"/>
          </ac:spMkLst>
        </pc:spChg>
      </pc:sldChg>
      <pc:sldChg chg="addSp delSp modSp mod">
        <pc:chgData name="Giacomo Delcaro" userId="863f645b-2c0e-4137-8059-c682504026b2" providerId="ADAL" clId="{C8925998-3BA6-4716-8B6A-783A254ADADD}" dt="2021-11-18T10:42:26.792" v="5497" actId="27107"/>
        <pc:sldMkLst>
          <pc:docMk/>
          <pc:sldMk cId="2368565108" sldId="3109"/>
        </pc:sldMkLst>
        <pc:spChg chg="mod">
          <ac:chgData name="Giacomo Delcaro" userId="863f645b-2c0e-4137-8059-c682504026b2" providerId="ADAL" clId="{C8925998-3BA6-4716-8B6A-783A254ADADD}" dt="2021-11-18T08:14:29.449" v="678" actId="20577"/>
          <ac:spMkLst>
            <pc:docMk/>
            <pc:sldMk cId="2368565108" sldId="3109"/>
            <ac:spMk id="2" creationId="{A539CB5F-C53C-4684-9E5D-45BE31BA5D65}"/>
          </ac:spMkLst>
        </pc:spChg>
        <pc:spChg chg="mod ord">
          <ac:chgData name="Giacomo Delcaro" userId="863f645b-2c0e-4137-8059-c682504026b2" providerId="ADAL" clId="{C8925998-3BA6-4716-8B6A-783A254ADADD}" dt="2021-11-18T09:06:06.207" v="2836" actId="207"/>
          <ac:spMkLst>
            <pc:docMk/>
            <pc:sldMk cId="2368565108" sldId="3109"/>
            <ac:spMk id="6" creationId="{8376870D-1C3D-4BA8-8323-4754A9C12E1B}"/>
          </ac:spMkLst>
        </pc:spChg>
        <pc:spChg chg="add mod">
          <ac:chgData name="Giacomo Delcaro" userId="863f645b-2c0e-4137-8059-c682504026b2" providerId="ADAL" clId="{C8925998-3BA6-4716-8B6A-783A254ADADD}" dt="2021-11-18T08:12:05.847" v="614" actId="164"/>
          <ac:spMkLst>
            <pc:docMk/>
            <pc:sldMk cId="2368565108" sldId="3109"/>
            <ac:spMk id="9" creationId="{93BED2D3-C121-43DE-86F4-E7D34A8E5F18}"/>
          </ac:spMkLst>
        </pc:spChg>
        <pc:spChg chg="add del mod">
          <ac:chgData name="Giacomo Delcaro" userId="863f645b-2c0e-4137-8059-c682504026b2" providerId="ADAL" clId="{C8925998-3BA6-4716-8B6A-783A254ADADD}" dt="2021-11-18T08:14:16.114" v="673" actId="478"/>
          <ac:spMkLst>
            <pc:docMk/>
            <pc:sldMk cId="2368565108" sldId="3109"/>
            <ac:spMk id="11" creationId="{9F9367DB-F10F-47BC-8EE3-C489BA66977D}"/>
          </ac:spMkLst>
        </pc:spChg>
        <pc:spChg chg="add del mod">
          <ac:chgData name="Giacomo Delcaro" userId="863f645b-2c0e-4137-8059-c682504026b2" providerId="ADAL" clId="{C8925998-3BA6-4716-8B6A-783A254ADADD}" dt="2021-11-18T08:39:13.750" v="1859"/>
          <ac:spMkLst>
            <pc:docMk/>
            <pc:sldMk cId="2368565108" sldId="3109"/>
            <ac:spMk id="14" creationId="{7F761CE6-401F-4013-8088-BC60E051D8EC}"/>
          </ac:spMkLst>
        </pc:spChg>
        <pc:spChg chg="add del mod">
          <ac:chgData name="Giacomo Delcaro" userId="863f645b-2c0e-4137-8059-c682504026b2" providerId="ADAL" clId="{C8925998-3BA6-4716-8B6A-783A254ADADD}" dt="2021-11-18T08:39:11.688" v="1856"/>
          <ac:spMkLst>
            <pc:docMk/>
            <pc:sldMk cId="2368565108" sldId="3109"/>
            <ac:spMk id="15" creationId="{4FDFCCA0-C80F-4EF3-AE93-A06609A46596}"/>
          </ac:spMkLst>
        </pc:spChg>
        <pc:spChg chg="add mod">
          <ac:chgData name="Giacomo Delcaro" userId="863f645b-2c0e-4137-8059-c682504026b2" providerId="ADAL" clId="{C8925998-3BA6-4716-8B6A-783A254ADADD}" dt="2021-11-18T10:42:26.792" v="5497" actId="27107"/>
          <ac:spMkLst>
            <pc:docMk/>
            <pc:sldMk cId="2368565108" sldId="3109"/>
            <ac:spMk id="16" creationId="{FB9735E9-882E-49AC-8942-AC700FDBB0DE}"/>
          </ac:spMkLst>
        </pc:spChg>
        <pc:grpChg chg="add del mod">
          <ac:chgData name="Giacomo Delcaro" userId="863f645b-2c0e-4137-8059-c682504026b2" providerId="ADAL" clId="{C8925998-3BA6-4716-8B6A-783A254ADADD}" dt="2021-11-18T08:14:14.720" v="672" actId="478"/>
          <ac:grpSpMkLst>
            <pc:docMk/>
            <pc:sldMk cId="2368565108" sldId="3109"/>
            <ac:grpSpMk id="10" creationId="{11F142FA-BCED-4482-AAD0-C3E7BCC62CA3}"/>
          </ac:grpSpMkLst>
        </pc:grpChg>
        <pc:picChg chg="add mod">
          <ac:chgData name="Giacomo Delcaro" userId="863f645b-2c0e-4137-8059-c682504026b2" providerId="ADAL" clId="{C8925998-3BA6-4716-8B6A-783A254ADADD}" dt="2021-11-18T08:12:05.847" v="614" actId="164"/>
          <ac:picMkLst>
            <pc:docMk/>
            <pc:sldMk cId="2368565108" sldId="3109"/>
            <ac:picMk id="8" creationId="{976AD348-CC46-461D-8173-146636503B15}"/>
          </ac:picMkLst>
        </pc:picChg>
        <pc:picChg chg="add mod">
          <ac:chgData name="Giacomo Delcaro" userId="863f645b-2c0e-4137-8059-c682504026b2" providerId="ADAL" clId="{C8925998-3BA6-4716-8B6A-783A254ADADD}" dt="2021-11-18T08:40:53.278" v="1881" actId="1076"/>
          <ac:picMkLst>
            <pc:docMk/>
            <pc:sldMk cId="2368565108" sldId="3109"/>
            <ac:picMk id="13" creationId="{9ED9F924-0FF5-483B-8816-F2E38E830962}"/>
          </ac:picMkLst>
        </pc:picChg>
      </pc:sldChg>
      <pc:sldChg chg="addSp delSp modSp mod">
        <pc:chgData name="Giacomo Delcaro" userId="863f645b-2c0e-4137-8059-c682504026b2" providerId="ADAL" clId="{C8925998-3BA6-4716-8B6A-783A254ADADD}" dt="2021-11-18T10:36:34.830" v="5485" actId="207"/>
        <pc:sldMkLst>
          <pc:docMk/>
          <pc:sldMk cId="1783181684" sldId="3110"/>
        </pc:sldMkLst>
        <pc:spChg chg="mod">
          <ac:chgData name="Giacomo Delcaro" userId="863f645b-2c0e-4137-8059-c682504026b2" providerId="ADAL" clId="{C8925998-3BA6-4716-8B6A-783A254ADADD}" dt="2021-11-18T10:12:30.326" v="4602" actId="20577"/>
          <ac:spMkLst>
            <pc:docMk/>
            <pc:sldMk cId="1783181684" sldId="3110"/>
            <ac:spMk id="2" creationId="{A539CB5F-C53C-4684-9E5D-45BE31BA5D65}"/>
          </ac:spMkLst>
        </pc:spChg>
        <pc:spChg chg="del mod">
          <ac:chgData name="Giacomo Delcaro" userId="863f645b-2c0e-4137-8059-c682504026b2" providerId="ADAL" clId="{C8925998-3BA6-4716-8B6A-783A254ADADD}" dt="2021-11-18T09:34:29.967" v="3841" actId="478"/>
          <ac:spMkLst>
            <pc:docMk/>
            <pc:sldMk cId="1783181684" sldId="3110"/>
            <ac:spMk id="6" creationId="{B2A7FEE1-FB9A-40C0-AABA-118E7715CA7A}"/>
          </ac:spMkLst>
        </pc:spChg>
        <pc:spChg chg="add mod">
          <ac:chgData name="Giacomo Delcaro" userId="863f645b-2c0e-4137-8059-c682504026b2" providerId="ADAL" clId="{C8925998-3BA6-4716-8B6A-783A254ADADD}" dt="2021-11-18T10:36:34.830" v="5485" actId="207"/>
          <ac:spMkLst>
            <pc:docMk/>
            <pc:sldMk cId="1783181684" sldId="3110"/>
            <ac:spMk id="7" creationId="{C0D8EAE1-C89E-4BC8-AE8D-4853008FBF91}"/>
          </ac:spMkLst>
        </pc:spChg>
        <pc:spChg chg="add mod">
          <ac:chgData name="Giacomo Delcaro" userId="863f645b-2c0e-4137-8059-c682504026b2" providerId="ADAL" clId="{C8925998-3BA6-4716-8B6A-783A254ADADD}" dt="2021-11-18T09:10:27.581" v="2955" actId="122"/>
          <ac:spMkLst>
            <pc:docMk/>
            <pc:sldMk cId="1783181684" sldId="3110"/>
            <ac:spMk id="10" creationId="{D296F9A6-49B1-43F8-8862-91473A76B8AD}"/>
          </ac:spMkLst>
        </pc:spChg>
        <pc:spChg chg="add mod">
          <ac:chgData name="Giacomo Delcaro" userId="863f645b-2c0e-4137-8059-c682504026b2" providerId="ADAL" clId="{C8925998-3BA6-4716-8B6A-783A254ADADD}" dt="2021-11-18T09:10:20.469" v="2952" actId="122"/>
          <ac:spMkLst>
            <pc:docMk/>
            <pc:sldMk cId="1783181684" sldId="3110"/>
            <ac:spMk id="14" creationId="{51A2D08B-18F7-4EF6-922D-EC4E4D5E1583}"/>
          </ac:spMkLst>
        </pc:spChg>
        <pc:spChg chg="add mod">
          <ac:chgData name="Giacomo Delcaro" userId="863f645b-2c0e-4137-8059-c682504026b2" providerId="ADAL" clId="{C8925998-3BA6-4716-8B6A-783A254ADADD}" dt="2021-11-18T10:08:45.932" v="4463" actId="1076"/>
          <ac:spMkLst>
            <pc:docMk/>
            <pc:sldMk cId="1783181684" sldId="3110"/>
            <ac:spMk id="20" creationId="{4333A7A6-FA18-4825-A960-F7A204235BDB}"/>
          </ac:spMkLst>
        </pc:spChg>
        <pc:spChg chg="add mod">
          <ac:chgData name="Giacomo Delcaro" userId="863f645b-2c0e-4137-8059-c682504026b2" providerId="ADAL" clId="{C8925998-3BA6-4716-8B6A-783A254ADADD}" dt="2021-11-18T10:08:34.635" v="4462" actId="1076"/>
          <ac:spMkLst>
            <pc:docMk/>
            <pc:sldMk cId="1783181684" sldId="3110"/>
            <ac:spMk id="22" creationId="{DBA7C6CB-223F-4F46-894C-010C3834C029}"/>
          </ac:spMkLst>
        </pc:spChg>
        <pc:spChg chg="add mod">
          <ac:chgData name="Giacomo Delcaro" userId="863f645b-2c0e-4137-8059-c682504026b2" providerId="ADAL" clId="{C8925998-3BA6-4716-8B6A-783A254ADADD}" dt="2021-11-18T10:06:55.843" v="4423" actId="14100"/>
          <ac:spMkLst>
            <pc:docMk/>
            <pc:sldMk cId="1783181684" sldId="3110"/>
            <ac:spMk id="30" creationId="{FF1BBC56-C1D5-4E05-AB71-A130767C658D}"/>
          </ac:spMkLst>
        </pc:spChg>
        <pc:spChg chg="add mod">
          <ac:chgData name="Giacomo Delcaro" userId="863f645b-2c0e-4137-8059-c682504026b2" providerId="ADAL" clId="{C8925998-3BA6-4716-8B6A-783A254ADADD}" dt="2021-11-18T10:08:22.324" v="4459" actId="1076"/>
          <ac:spMkLst>
            <pc:docMk/>
            <pc:sldMk cId="1783181684" sldId="3110"/>
            <ac:spMk id="31" creationId="{88041E4C-9B2B-4832-BCE4-5651D0EBE189}"/>
          </ac:spMkLst>
        </pc:spChg>
        <pc:spChg chg="add mod">
          <ac:chgData name="Giacomo Delcaro" userId="863f645b-2c0e-4137-8059-c682504026b2" providerId="ADAL" clId="{C8925998-3BA6-4716-8B6A-783A254ADADD}" dt="2021-11-18T10:05:07.285" v="4370" actId="164"/>
          <ac:spMkLst>
            <pc:docMk/>
            <pc:sldMk cId="1783181684" sldId="3110"/>
            <ac:spMk id="32" creationId="{DA6701C3-4ACA-4402-AC93-023AB9958B1B}"/>
          </ac:spMkLst>
        </pc:spChg>
        <pc:spChg chg="mod">
          <ac:chgData name="Giacomo Delcaro" userId="863f645b-2c0e-4137-8059-c682504026b2" providerId="ADAL" clId="{C8925998-3BA6-4716-8B6A-783A254ADADD}" dt="2021-11-18T10:09:18.749" v="4472" actId="571"/>
          <ac:spMkLst>
            <pc:docMk/>
            <pc:sldMk cId="1783181684" sldId="3110"/>
            <ac:spMk id="38" creationId="{4C7B1277-E52F-4469-B9D7-F1F5F508F4FB}"/>
          </ac:spMkLst>
        </pc:spChg>
        <pc:spChg chg="mod">
          <ac:chgData name="Giacomo Delcaro" userId="863f645b-2c0e-4137-8059-c682504026b2" providerId="ADAL" clId="{C8925998-3BA6-4716-8B6A-783A254ADADD}" dt="2021-11-18T10:09:18.749" v="4472" actId="571"/>
          <ac:spMkLst>
            <pc:docMk/>
            <pc:sldMk cId="1783181684" sldId="3110"/>
            <ac:spMk id="41" creationId="{36F7035C-887E-41BF-8E4D-F3CFE9C890CD}"/>
          </ac:spMkLst>
        </pc:spChg>
        <pc:grpChg chg="add del mod">
          <ac:chgData name="Giacomo Delcaro" userId="863f645b-2c0e-4137-8059-c682504026b2" providerId="ADAL" clId="{C8925998-3BA6-4716-8B6A-783A254ADADD}" dt="2021-11-18T09:34:30.753" v="3842" actId="478"/>
          <ac:grpSpMkLst>
            <pc:docMk/>
            <pc:sldMk cId="1783181684" sldId="3110"/>
            <ac:grpSpMk id="11" creationId="{AAC59E43-4DD2-40AD-A7B5-2767370CFEF8}"/>
          </ac:grpSpMkLst>
        </pc:grpChg>
        <pc:grpChg chg="add del mod">
          <ac:chgData name="Giacomo Delcaro" userId="863f645b-2c0e-4137-8059-c682504026b2" providerId="ADAL" clId="{C8925998-3BA6-4716-8B6A-783A254ADADD}" dt="2021-11-18T09:34:28.628" v="3840" actId="478"/>
          <ac:grpSpMkLst>
            <pc:docMk/>
            <pc:sldMk cId="1783181684" sldId="3110"/>
            <ac:grpSpMk id="15" creationId="{BBD4008E-E355-4A54-B8CF-C0A3DA968E62}"/>
          </ac:grpSpMkLst>
        </pc:grpChg>
        <pc:grpChg chg="add del mod">
          <ac:chgData name="Giacomo Delcaro" userId="863f645b-2c0e-4137-8059-c682504026b2" providerId="ADAL" clId="{C8925998-3BA6-4716-8B6A-783A254ADADD}" dt="2021-11-18T10:09:30.515" v="4477" actId="478"/>
          <ac:grpSpMkLst>
            <pc:docMk/>
            <pc:sldMk cId="1783181684" sldId="3110"/>
            <ac:grpSpMk id="21" creationId="{194BB4B1-A5C4-4C98-BFA8-C21BA9BC61A6}"/>
          </ac:grpSpMkLst>
        </pc:grpChg>
        <pc:grpChg chg="add del mod">
          <ac:chgData name="Giacomo Delcaro" userId="863f645b-2c0e-4137-8059-c682504026b2" providerId="ADAL" clId="{C8925998-3BA6-4716-8B6A-783A254ADADD}" dt="2021-11-18T10:09:29.782" v="4476" actId="478"/>
          <ac:grpSpMkLst>
            <pc:docMk/>
            <pc:sldMk cId="1783181684" sldId="3110"/>
            <ac:grpSpMk id="23" creationId="{1D86B38D-49B2-4796-BBE1-839C340556D3}"/>
          </ac:grpSpMkLst>
        </pc:grpChg>
        <pc:grpChg chg="add mod">
          <ac:chgData name="Giacomo Delcaro" userId="863f645b-2c0e-4137-8059-c682504026b2" providerId="ADAL" clId="{C8925998-3BA6-4716-8B6A-783A254ADADD}" dt="2021-11-18T10:09:24.362" v="4473" actId="164"/>
          <ac:grpSpMkLst>
            <pc:docMk/>
            <pc:sldMk cId="1783181684" sldId="3110"/>
            <ac:grpSpMk id="33" creationId="{D5A255B7-148A-4767-B7BE-3BE7A93D1172}"/>
          </ac:grpSpMkLst>
        </pc:grpChg>
        <pc:grpChg chg="add mod">
          <ac:chgData name="Giacomo Delcaro" userId="863f645b-2c0e-4137-8059-c682504026b2" providerId="ADAL" clId="{C8925998-3BA6-4716-8B6A-783A254ADADD}" dt="2021-11-18T10:09:24.362" v="4473" actId="164"/>
          <ac:grpSpMkLst>
            <pc:docMk/>
            <pc:sldMk cId="1783181684" sldId="3110"/>
            <ac:grpSpMk id="34" creationId="{998A5650-C0EC-4BAC-B28D-869E206CE8FF}"/>
          </ac:grpSpMkLst>
        </pc:grpChg>
        <pc:grpChg chg="add mod">
          <ac:chgData name="Giacomo Delcaro" userId="863f645b-2c0e-4137-8059-c682504026b2" providerId="ADAL" clId="{C8925998-3BA6-4716-8B6A-783A254ADADD}" dt="2021-11-18T10:09:24.362" v="4473" actId="164"/>
          <ac:grpSpMkLst>
            <pc:docMk/>
            <pc:sldMk cId="1783181684" sldId="3110"/>
            <ac:grpSpMk id="35" creationId="{E4ADEBA9-2FF7-4A2C-9577-C3971EA3B3E4}"/>
          </ac:grpSpMkLst>
        </pc:grpChg>
        <pc:grpChg chg="add mod">
          <ac:chgData name="Giacomo Delcaro" userId="863f645b-2c0e-4137-8059-c682504026b2" providerId="ADAL" clId="{C8925998-3BA6-4716-8B6A-783A254ADADD}" dt="2021-11-18T10:09:24.362" v="4473" actId="164"/>
          <ac:grpSpMkLst>
            <pc:docMk/>
            <pc:sldMk cId="1783181684" sldId="3110"/>
            <ac:grpSpMk id="36" creationId="{4504047A-78CB-4CB0-B2C2-DA8541EE1099}"/>
          </ac:grpSpMkLst>
        </pc:grpChg>
        <pc:grpChg chg="add mod">
          <ac:chgData name="Giacomo Delcaro" userId="863f645b-2c0e-4137-8059-c682504026b2" providerId="ADAL" clId="{C8925998-3BA6-4716-8B6A-783A254ADADD}" dt="2021-11-18T10:09:24.362" v="4473" actId="164"/>
          <ac:grpSpMkLst>
            <pc:docMk/>
            <pc:sldMk cId="1783181684" sldId="3110"/>
            <ac:grpSpMk id="39" creationId="{0310E971-6A5A-4A51-BE03-61DC3F42DC9A}"/>
          </ac:grpSpMkLst>
        </pc:grpChg>
        <pc:grpChg chg="add mod">
          <ac:chgData name="Giacomo Delcaro" userId="863f645b-2c0e-4137-8059-c682504026b2" providerId="ADAL" clId="{C8925998-3BA6-4716-8B6A-783A254ADADD}" dt="2021-11-18T10:35:54.133" v="5478" actId="1076"/>
          <ac:grpSpMkLst>
            <pc:docMk/>
            <pc:sldMk cId="1783181684" sldId="3110"/>
            <ac:grpSpMk id="42" creationId="{E4396BE9-81F6-4D4F-B602-AD09C89B3444}"/>
          </ac:grpSpMkLst>
        </pc:grpChg>
        <pc:picChg chg="add mod modCrop">
          <ac:chgData name="Giacomo Delcaro" userId="863f645b-2c0e-4137-8059-c682504026b2" providerId="ADAL" clId="{C8925998-3BA6-4716-8B6A-783A254ADADD}" dt="2021-11-18T09:01:16.182" v="2742" actId="164"/>
          <ac:picMkLst>
            <pc:docMk/>
            <pc:sldMk cId="1783181684" sldId="3110"/>
            <ac:picMk id="9" creationId="{486F0755-2309-4379-BA79-93740FD84AAF}"/>
          </ac:picMkLst>
        </pc:picChg>
        <pc:picChg chg="add mod modCrop">
          <ac:chgData name="Giacomo Delcaro" userId="863f645b-2c0e-4137-8059-c682504026b2" providerId="ADAL" clId="{C8925998-3BA6-4716-8B6A-783A254ADADD}" dt="2021-11-18T09:09:50.802" v="2925" actId="1076"/>
          <ac:picMkLst>
            <pc:docMk/>
            <pc:sldMk cId="1783181684" sldId="3110"/>
            <ac:picMk id="13" creationId="{4786B876-9916-44EC-A9B5-9105A55096F1}"/>
          </ac:picMkLst>
        </pc:picChg>
        <pc:picChg chg="add mod modCrop">
          <ac:chgData name="Giacomo Delcaro" userId="863f645b-2c0e-4137-8059-c682504026b2" providerId="ADAL" clId="{C8925998-3BA6-4716-8B6A-783A254ADADD}" dt="2021-11-18T10:08:58.071" v="4464" actId="1076"/>
          <ac:picMkLst>
            <pc:docMk/>
            <pc:sldMk cId="1783181684" sldId="3110"/>
            <ac:picMk id="17" creationId="{B0EE9CE3-01FD-49CF-9A74-A8AF40C29AF7}"/>
          </ac:picMkLst>
        </pc:picChg>
        <pc:picChg chg="add mod">
          <ac:chgData name="Giacomo Delcaro" userId="863f645b-2c0e-4137-8059-c682504026b2" providerId="ADAL" clId="{C8925998-3BA6-4716-8B6A-783A254ADADD}" dt="2021-11-18T10:09:15.504" v="4471" actId="1076"/>
          <ac:picMkLst>
            <pc:docMk/>
            <pc:sldMk cId="1783181684" sldId="3110"/>
            <ac:picMk id="19" creationId="{33A3620B-6DEB-4357-9099-29476B1BCC2B}"/>
          </ac:picMkLst>
        </pc:picChg>
        <pc:picChg chg="add mod modCrop">
          <ac:chgData name="Giacomo Delcaro" userId="863f645b-2c0e-4137-8059-c682504026b2" providerId="ADAL" clId="{C8925998-3BA6-4716-8B6A-783A254ADADD}" dt="2021-11-18T10:09:03.890" v="4466" actId="1076"/>
          <ac:picMkLst>
            <pc:docMk/>
            <pc:sldMk cId="1783181684" sldId="3110"/>
            <ac:picMk id="25" creationId="{E1C1FD8E-33FD-4B8F-BA40-298201071DD2}"/>
          </ac:picMkLst>
        </pc:picChg>
        <pc:picChg chg="add mod modCrop">
          <ac:chgData name="Giacomo Delcaro" userId="863f645b-2c0e-4137-8059-c682504026b2" providerId="ADAL" clId="{C8925998-3BA6-4716-8B6A-783A254ADADD}" dt="2021-11-18T10:09:08.250" v="4468" actId="1076"/>
          <ac:picMkLst>
            <pc:docMk/>
            <pc:sldMk cId="1783181684" sldId="3110"/>
            <ac:picMk id="27" creationId="{EA27A4C9-F3CF-422A-91C7-703AB6F49AB8}"/>
          </ac:picMkLst>
        </pc:picChg>
        <pc:picChg chg="add mod modCrop">
          <ac:chgData name="Giacomo Delcaro" userId="863f645b-2c0e-4137-8059-c682504026b2" providerId="ADAL" clId="{C8925998-3BA6-4716-8B6A-783A254ADADD}" dt="2021-11-18T10:09:00.670" v="4465" actId="1076"/>
          <ac:picMkLst>
            <pc:docMk/>
            <pc:sldMk cId="1783181684" sldId="3110"/>
            <ac:picMk id="29" creationId="{8D4A6F8A-CC79-418A-8304-851A67DAF1F0}"/>
          </ac:picMkLst>
        </pc:picChg>
        <pc:picChg chg="mod">
          <ac:chgData name="Giacomo Delcaro" userId="863f645b-2c0e-4137-8059-c682504026b2" providerId="ADAL" clId="{C8925998-3BA6-4716-8B6A-783A254ADADD}" dt="2021-11-18T10:09:18.749" v="4472" actId="571"/>
          <ac:picMkLst>
            <pc:docMk/>
            <pc:sldMk cId="1783181684" sldId="3110"/>
            <ac:picMk id="37" creationId="{982A1C65-0D86-48E3-973B-76AF86221DE7}"/>
          </ac:picMkLst>
        </pc:picChg>
        <pc:picChg chg="mod">
          <ac:chgData name="Giacomo Delcaro" userId="863f645b-2c0e-4137-8059-c682504026b2" providerId="ADAL" clId="{C8925998-3BA6-4716-8B6A-783A254ADADD}" dt="2021-11-18T10:09:18.749" v="4472" actId="571"/>
          <ac:picMkLst>
            <pc:docMk/>
            <pc:sldMk cId="1783181684" sldId="3110"/>
            <ac:picMk id="40" creationId="{D73011F2-2E20-4C33-9A8B-9D5894566566}"/>
          </ac:picMkLst>
        </pc:picChg>
      </pc:sldChg>
      <pc:sldChg chg="addSp delSp modSp mod modShow">
        <pc:chgData name="Giacomo Delcaro" userId="863f645b-2c0e-4137-8059-c682504026b2" providerId="ADAL" clId="{C8925998-3BA6-4716-8B6A-783A254ADADD}" dt="2021-11-19T10:14:26.462" v="5818" actId="478"/>
        <pc:sldMkLst>
          <pc:docMk/>
          <pc:sldMk cId="671430906" sldId="3111"/>
        </pc:sldMkLst>
        <pc:spChg chg="mod">
          <ac:chgData name="Giacomo Delcaro" userId="863f645b-2c0e-4137-8059-c682504026b2" providerId="ADAL" clId="{C8925998-3BA6-4716-8B6A-783A254ADADD}" dt="2021-11-19T09:41:54.316" v="5762" actId="20577"/>
          <ac:spMkLst>
            <pc:docMk/>
            <pc:sldMk cId="671430906" sldId="3111"/>
            <ac:spMk id="2" creationId="{A0472C5C-8E3E-48FA-B848-8ACF3B0E8A53}"/>
          </ac:spMkLst>
        </pc:spChg>
        <pc:spChg chg="add del mod">
          <ac:chgData name="Giacomo Delcaro" userId="863f645b-2c0e-4137-8059-c682504026b2" providerId="ADAL" clId="{C8925998-3BA6-4716-8B6A-783A254ADADD}" dt="2021-11-19T08:55:49.880" v="5625" actId="478"/>
          <ac:spMkLst>
            <pc:docMk/>
            <pc:sldMk cId="671430906" sldId="3111"/>
            <ac:spMk id="8" creationId="{47D4ED20-6457-425D-8C69-45FEC79DE087}"/>
          </ac:spMkLst>
        </pc:spChg>
        <pc:spChg chg="add mod">
          <ac:chgData name="Giacomo Delcaro" userId="863f645b-2c0e-4137-8059-c682504026b2" providerId="ADAL" clId="{C8925998-3BA6-4716-8B6A-783A254ADADD}" dt="2021-11-19T09:46:42.954" v="5792" actId="1076"/>
          <ac:spMkLst>
            <pc:docMk/>
            <pc:sldMk cId="671430906" sldId="3111"/>
            <ac:spMk id="9" creationId="{4EDD2273-67DC-41DB-8986-4577E0B29ACF}"/>
          </ac:spMkLst>
        </pc:spChg>
        <pc:spChg chg="add mod">
          <ac:chgData name="Giacomo Delcaro" userId="863f645b-2c0e-4137-8059-c682504026b2" providerId="ADAL" clId="{C8925998-3BA6-4716-8B6A-783A254ADADD}" dt="2021-11-19T08:55:25.074" v="5624" actId="1582"/>
          <ac:spMkLst>
            <pc:docMk/>
            <pc:sldMk cId="671430906" sldId="3111"/>
            <ac:spMk id="12" creationId="{BF2424FC-D507-4948-BDA4-85D743519D14}"/>
          </ac:spMkLst>
        </pc:spChg>
        <pc:spChg chg="add mod">
          <ac:chgData name="Giacomo Delcaro" userId="863f645b-2c0e-4137-8059-c682504026b2" providerId="ADAL" clId="{C8925998-3BA6-4716-8B6A-783A254ADADD}" dt="2021-11-19T08:55:57.800" v="5627" actId="1076"/>
          <ac:spMkLst>
            <pc:docMk/>
            <pc:sldMk cId="671430906" sldId="3111"/>
            <ac:spMk id="13" creationId="{322D5038-A06E-441F-A788-D9F5C98AB533}"/>
          </ac:spMkLst>
        </pc:spChg>
        <pc:spChg chg="add mod">
          <ac:chgData name="Giacomo Delcaro" userId="863f645b-2c0e-4137-8059-c682504026b2" providerId="ADAL" clId="{C8925998-3BA6-4716-8B6A-783A254ADADD}" dt="2021-11-19T08:55:25.074" v="5624" actId="1582"/>
          <ac:spMkLst>
            <pc:docMk/>
            <pc:sldMk cId="671430906" sldId="3111"/>
            <ac:spMk id="14" creationId="{F2943D53-813D-4E58-9D21-6D02EB41E003}"/>
          </ac:spMkLst>
        </pc:spChg>
        <pc:spChg chg="add mod">
          <ac:chgData name="Giacomo Delcaro" userId="863f645b-2c0e-4137-8059-c682504026b2" providerId="ADAL" clId="{C8925998-3BA6-4716-8B6A-783A254ADADD}" dt="2021-11-19T08:55:25.074" v="5624" actId="1582"/>
          <ac:spMkLst>
            <pc:docMk/>
            <pc:sldMk cId="671430906" sldId="3111"/>
            <ac:spMk id="15" creationId="{B169A4FD-AEBD-4532-90FF-5DDA17802508}"/>
          </ac:spMkLst>
        </pc:spChg>
        <pc:spChg chg="add mod">
          <ac:chgData name="Giacomo Delcaro" userId="863f645b-2c0e-4137-8059-c682504026b2" providerId="ADAL" clId="{C8925998-3BA6-4716-8B6A-783A254ADADD}" dt="2021-11-19T08:57:15.530" v="5667" actId="1076"/>
          <ac:spMkLst>
            <pc:docMk/>
            <pc:sldMk cId="671430906" sldId="3111"/>
            <ac:spMk id="16" creationId="{C9A76594-6BCB-45C0-AE67-77184D581FED}"/>
          </ac:spMkLst>
        </pc:spChg>
        <pc:spChg chg="add del mod">
          <ac:chgData name="Giacomo Delcaro" userId="863f645b-2c0e-4137-8059-c682504026b2" providerId="ADAL" clId="{C8925998-3BA6-4716-8B6A-783A254ADADD}" dt="2021-11-19T10:14:23.822" v="5815" actId="478"/>
          <ac:spMkLst>
            <pc:docMk/>
            <pc:sldMk cId="671430906" sldId="3111"/>
            <ac:spMk id="17" creationId="{1D7F1B52-2678-4969-9DFC-0D17D130655B}"/>
          </ac:spMkLst>
        </pc:spChg>
        <pc:spChg chg="add del mod">
          <ac:chgData name="Giacomo Delcaro" userId="863f645b-2c0e-4137-8059-c682504026b2" providerId="ADAL" clId="{C8925998-3BA6-4716-8B6A-783A254ADADD}" dt="2021-11-19T10:14:24.286" v="5816" actId="478"/>
          <ac:spMkLst>
            <pc:docMk/>
            <pc:sldMk cId="671430906" sldId="3111"/>
            <ac:spMk id="18" creationId="{53085247-9DAB-4C88-ABE0-45CC8837A664}"/>
          </ac:spMkLst>
        </pc:spChg>
        <pc:spChg chg="add del mod">
          <ac:chgData name="Giacomo Delcaro" userId="863f645b-2c0e-4137-8059-c682504026b2" providerId="ADAL" clId="{C8925998-3BA6-4716-8B6A-783A254ADADD}" dt="2021-11-19T10:14:22.279" v="5813" actId="478"/>
          <ac:spMkLst>
            <pc:docMk/>
            <pc:sldMk cId="671430906" sldId="3111"/>
            <ac:spMk id="19" creationId="{E0555374-E711-4DFC-BEF1-FB5380EFA529}"/>
          </ac:spMkLst>
        </pc:spChg>
        <pc:picChg chg="add mod">
          <ac:chgData name="Giacomo Delcaro" userId="863f645b-2c0e-4137-8059-c682504026b2" providerId="ADAL" clId="{C8925998-3BA6-4716-8B6A-783A254ADADD}" dt="2021-11-19T09:46:43.992" v="5793" actId="1076"/>
          <ac:picMkLst>
            <pc:docMk/>
            <pc:sldMk cId="671430906" sldId="3111"/>
            <ac:picMk id="7" creationId="{1FE077A7-7886-48A4-917D-D5B5A200D49A}"/>
          </ac:picMkLst>
        </pc:picChg>
        <pc:cxnChg chg="add">
          <ac:chgData name="Giacomo Delcaro" userId="863f645b-2c0e-4137-8059-c682504026b2" providerId="ADAL" clId="{C8925998-3BA6-4716-8B6A-783A254ADADD}" dt="2021-11-19T08:50:03.191" v="5549" actId="11529"/>
          <ac:cxnSpMkLst>
            <pc:docMk/>
            <pc:sldMk cId="671430906" sldId="3111"/>
            <ac:cxnSpMk id="11" creationId="{AEBB344D-3121-46AC-8B92-928538F38916}"/>
          </ac:cxnSpMkLst>
        </pc:cxnChg>
        <pc:cxnChg chg="add del">
          <ac:chgData name="Giacomo Delcaro" userId="863f645b-2c0e-4137-8059-c682504026b2" providerId="ADAL" clId="{C8925998-3BA6-4716-8B6A-783A254ADADD}" dt="2021-11-19T10:14:23.366" v="5814" actId="478"/>
          <ac:cxnSpMkLst>
            <pc:docMk/>
            <pc:sldMk cId="671430906" sldId="3111"/>
            <ac:cxnSpMk id="21" creationId="{5A5D037C-80C5-4D83-91A8-8676C78B169C}"/>
          </ac:cxnSpMkLst>
        </pc:cxnChg>
        <pc:cxnChg chg="add del">
          <ac:chgData name="Giacomo Delcaro" userId="863f645b-2c0e-4137-8059-c682504026b2" providerId="ADAL" clId="{C8925998-3BA6-4716-8B6A-783A254ADADD}" dt="2021-11-19T10:03:37.117" v="5809" actId="478"/>
          <ac:cxnSpMkLst>
            <pc:docMk/>
            <pc:sldMk cId="671430906" sldId="3111"/>
            <ac:cxnSpMk id="23" creationId="{5FCAB54D-DA24-4BC8-B56F-72D67EDCCC77}"/>
          </ac:cxnSpMkLst>
        </pc:cxnChg>
        <pc:cxnChg chg="add del mod">
          <ac:chgData name="Giacomo Delcaro" userId="863f645b-2c0e-4137-8059-c682504026b2" providerId="ADAL" clId="{C8925998-3BA6-4716-8B6A-783A254ADADD}" dt="2021-11-19T10:14:26.462" v="5818" actId="478"/>
          <ac:cxnSpMkLst>
            <pc:docMk/>
            <pc:sldMk cId="671430906" sldId="3111"/>
            <ac:cxnSpMk id="25" creationId="{BB91EA95-23B9-4CFA-8068-61BC91E4ABDA}"/>
          </ac:cxnSpMkLst>
        </pc:cxnChg>
        <pc:cxnChg chg="add del">
          <ac:chgData name="Giacomo Delcaro" userId="863f645b-2c0e-4137-8059-c682504026b2" providerId="ADAL" clId="{C8925998-3BA6-4716-8B6A-783A254ADADD}" dt="2021-11-19T10:14:25.542" v="5817" actId="478"/>
          <ac:cxnSpMkLst>
            <pc:docMk/>
            <pc:sldMk cId="671430906" sldId="3111"/>
            <ac:cxnSpMk id="28" creationId="{AF2DADE0-9E5E-4BB9-976C-C0A091E4C256}"/>
          </ac:cxnSpMkLst>
        </pc:cxnChg>
      </pc:sldChg>
      <pc:sldChg chg="addSp modSp mod">
        <pc:chgData name="Giacomo Delcaro" userId="863f645b-2c0e-4137-8059-c682504026b2" providerId="ADAL" clId="{C8925998-3BA6-4716-8B6A-783A254ADADD}" dt="2021-11-19T09:01:36.043" v="5700" actId="20577"/>
        <pc:sldMkLst>
          <pc:docMk/>
          <pc:sldMk cId="2218720960" sldId="3112"/>
        </pc:sldMkLst>
        <pc:spChg chg="add mod">
          <ac:chgData name="Giacomo Delcaro" userId="863f645b-2c0e-4137-8059-c682504026b2" providerId="ADAL" clId="{C8925998-3BA6-4716-8B6A-783A254ADADD}" dt="2021-11-19T09:01:28.348" v="5696" actId="14100"/>
          <ac:spMkLst>
            <pc:docMk/>
            <pc:sldMk cId="2218720960" sldId="3112"/>
            <ac:spMk id="7" creationId="{518548A3-2783-4E3A-8DBD-7413626B72AD}"/>
          </ac:spMkLst>
        </pc:spChg>
        <pc:spChg chg="add mod">
          <ac:chgData name="Giacomo Delcaro" userId="863f645b-2c0e-4137-8059-c682504026b2" providerId="ADAL" clId="{C8925998-3BA6-4716-8B6A-783A254ADADD}" dt="2021-11-19T09:01:32.336" v="5698" actId="20577"/>
          <ac:spMkLst>
            <pc:docMk/>
            <pc:sldMk cId="2218720960" sldId="3112"/>
            <ac:spMk id="8" creationId="{03C6BD6F-9B48-4013-A280-A18E52FF5859}"/>
          </ac:spMkLst>
        </pc:spChg>
        <pc:spChg chg="add mod">
          <ac:chgData name="Giacomo Delcaro" userId="863f645b-2c0e-4137-8059-c682504026b2" providerId="ADAL" clId="{C8925998-3BA6-4716-8B6A-783A254ADADD}" dt="2021-11-19T09:01:36.043" v="5700" actId="20577"/>
          <ac:spMkLst>
            <pc:docMk/>
            <pc:sldMk cId="2218720960" sldId="3112"/>
            <ac:spMk id="9" creationId="{69749CA3-D5E6-42A9-9300-D79FA6B29689}"/>
          </ac:spMkLst>
        </pc:spChg>
        <pc:picChg chg="mod">
          <ac:chgData name="Giacomo Delcaro" userId="863f645b-2c0e-4137-8059-c682504026b2" providerId="ADAL" clId="{C8925998-3BA6-4716-8B6A-783A254ADADD}" dt="2021-11-19T08:23:04.308" v="5504" actId="1076"/>
          <ac:picMkLst>
            <pc:docMk/>
            <pc:sldMk cId="2218720960" sldId="3112"/>
            <ac:picMk id="6" creationId="{2EC9523E-73DA-44B7-AD40-770329DC0D11}"/>
          </ac:picMkLst>
        </pc:picChg>
      </pc:sldChg>
      <pc:sldChg chg="modSp mod">
        <pc:chgData name="Giacomo Delcaro" userId="863f645b-2c0e-4137-8059-c682504026b2" providerId="ADAL" clId="{C8925998-3BA6-4716-8B6A-783A254ADADD}" dt="2021-11-19T09:18:36.031" v="5752" actId="20577"/>
        <pc:sldMkLst>
          <pc:docMk/>
          <pc:sldMk cId="1717397521" sldId="3114"/>
        </pc:sldMkLst>
        <pc:spChg chg="mod">
          <ac:chgData name="Giacomo Delcaro" userId="863f645b-2c0e-4137-8059-c682504026b2" providerId="ADAL" clId="{C8925998-3BA6-4716-8B6A-783A254ADADD}" dt="2021-11-19T09:18:36.031" v="5752" actId="20577"/>
          <ac:spMkLst>
            <pc:docMk/>
            <pc:sldMk cId="1717397521" sldId="3114"/>
            <ac:spMk id="6" creationId="{F013D545-AA80-487C-9B34-99530238B46A}"/>
          </ac:spMkLst>
        </pc:spChg>
      </pc:sldChg>
      <pc:sldChg chg="modSp mod">
        <pc:chgData name="Giacomo Delcaro" userId="863f645b-2c0e-4137-8059-c682504026b2" providerId="ADAL" clId="{C8925998-3BA6-4716-8B6A-783A254ADADD}" dt="2021-11-19T08:29:31.629" v="5517" actId="20577"/>
        <pc:sldMkLst>
          <pc:docMk/>
          <pc:sldMk cId="3721776226" sldId="3132"/>
        </pc:sldMkLst>
        <pc:spChg chg="mod">
          <ac:chgData name="Giacomo Delcaro" userId="863f645b-2c0e-4137-8059-c682504026b2" providerId="ADAL" clId="{C8925998-3BA6-4716-8B6A-783A254ADADD}" dt="2021-11-19T08:29:31.629" v="5517" actId="20577"/>
          <ac:spMkLst>
            <pc:docMk/>
            <pc:sldMk cId="3721776226" sldId="3132"/>
            <ac:spMk id="6" creationId="{BDBABAA6-5400-4992-BE19-EA68F976F70A}"/>
          </ac:spMkLst>
        </pc:spChg>
      </pc:sldChg>
      <pc:sldChg chg="addSp delSp modSp add mod">
        <pc:chgData name="Giacomo Delcaro" userId="863f645b-2c0e-4137-8059-c682504026b2" providerId="ADAL" clId="{C8925998-3BA6-4716-8B6A-783A254ADADD}" dt="2021-11-19T08:41:59.685" v="5519" actId="1076"/>
        <pc:sldMkLst>
          <pc:docMk/>
          <pc:sldMk cId="877028574" sldId="3134"/>
        </pc:sldMkLst>
        <pc:spChg chg="mod">
          <ac:chgData name="Giacomo Delcaro" userId="863f645b-2c0e-4137-8059-c682504026b2" providerId="ADAL" clId="{C8925998-3BA6-4716-8B6A-783A254ADADD}" dt="2021-11-18T10:32:46.881" v="5401" actId="207"/>
          <ac:spMkLst>
            <pc:docMk/>
            <pc:sldMk cId="877028574" sldId="3134"/>
            <ac:spMk id="6" creationId="{8376870D-1C3D-4BA8-8323-4754A9C12E1B}"/>
          </ac:spMkLst>
        </pc:spChg>
        <pc:spChg chg="del">
          <ac:chgData name="Giacomo Delcaro" userId="863f645b-2c0e-4137-8059-c682504026b2" providerId="ADAL" clId="{C8925998-3BA6-4716-8B6A-783A254ADADD}" dt="2021-11-18T08:42:09.533" v="1898" actId="478"/>
          <ac:spMkLst>
            <pc:docMk/>
            <pc:sldMk cId="877028574" sldId="3134"/>
            <ac:spMk id="11" creationId="{9F9367DB-F10F-47BC-8EE3-C489BA66977D}"/>
          </ac:spMkLst>
        </pc:spChg>
        <pc:spChg chg="add mod">
          <ac:chgData name="Giacomo Delcaro" userId="863f645b-2c0e-4137-8059-c682504026b2" providerId="ADAL" clId="{C8925998-3BA6-4716-8B6A-783A254ADADD}" dt="2021-11-18T08:48:41.656" v="2327" actId="20577"/>
          <ac:spMkLst>
            <pc:docMk/>
            <pc:sldMk cId="877028574" sldId="3134"/>
            <ac:spMk id="13" creationId="{5D06EC6D-C6A8-4B35-80B4-C418EFC07CC4}"/>
          </ac:spMkLst>
        </pc:spChg>
        <pc:grpChg chg="mod">
          <ac:chgData name="Giacomo Delcaro" userId="863f645b-2c0e-4137-8059-c682504026b2" providerId="ADAL" clId="{C8925998-3BA6-4716-8B6A-783A254ADADD}" dt="2021-11-18T08:48:58.299" v="2329" actId="164"/>
          <ac:grpSpMkLst>
            <pc:docMk/>
            <pc:sldMk cId="877028574" sldId="3134"/>
            <ac:grpSpMk id="10" creationId="{11F142FA-BCED-4482-AAD0-C3E7BCC62CA3}"/>
          </ac:grpSpMkLst>
        </pc:grpChg>
        <pc:grpChg chg="add mod">
          <ac:chgData name="Giacomo Delcaro" userId="863f645b-2c0e-4137-8059-c682504026b2" providerId="ADAL" clId="{C8925998-3BA6-4716-8B6A-783A254ADADD}" dt="2021-11-18T08:48:58.299" v="2329" actId="164"/>
          <ac:grpSpMkLst>
            <pc:docMk/>
            <pc:sldMk cId="877028574" sldId="3134"/>
            <ac:grpSpMk id="14" creationId="{C85CB5EA-F17C-4C57-B4BD-EC67B4A73AFD}"/>
          </ac:grpSpMkLst>
        </pc:grpChg>
        <pc:grpChg chg="add mod">
          <ac:chgData name="Giacomo Delcaro" userId="863f645b-2c0e-4137-8059-c682504026b2" providerId="ADAL" clId="{C8925998-3BA6-4716-8B6A-783A254ADADD}" dt="2021-11-19T08:41:59.685" v="5519" actId="1076"/>
          <ac:grpSpMkLst>
            <pc:docMk/>
            <pc:sldMk cId="877028574" sldId="3134"/>
            <ac:grpSpMk id="15" creationId="{AFD9E405-9990-4DD0-82A4-38F24290F9C6}"/>
          </ac:grpSpMkLst>
        </pc:grpChg>
        <pc:picChg chg="add mod modCrop">
          <ac:chgData name="Giacomo Delcaro" userId="863f645b-2c0e-4137-8059-c682504026b2" providerId="ADAL" clId="{C8925998-3BA6-4716-8B6A-783A254ADADD}" dt="2021-11-18T08:48:34.317" v="2322" actId="164"/>
          <ac:picMkLst>
            <pc:docMk/>
            <pc:sldMk cId="877028574" sldId="3134"/>
            <ac:picMk id="12" creationId="{10F41D2E-863E-42FB-9B60-23B46600BDA9}"/>
          </ac:picMkLst>
        </pc:picChg>
      </pc:sldChg>
      <pc:sldChg chg="addSp delSp modSp add mod ord">
        <pc:chgData name="Giacomo Delcaro" userId="863f645b-2c0e-4137-8059-c682504026b2" providerId="ADAL" clId="{C8925998-3BA6-4716-8B6A-783A254ADADD}" dt="2021-11-18T10:14:43.709" v="4710" actId="1076"/>
        <pc:sldMkLst>
          <pc:docMk/>
          <pc:sldMk cId="4067622377" sldId="3135"/>
        </pc:sldMkLst>
        <pc:spChg chg="mod">
          <ac:chgData name="Giacomo Delcaro" userId="863f645b-2c0e-4137-8059-c682504026b2" providerId="ADAL" clId="{C8925998-3BA6-4716-8B6A-783A254ADADD}" dt="2021-11-18T09:33:20.341" v="3815" actId="20577"/>
          <ac:spMkLst>
            <pc:docMk/>
            <pc:sldMk cId="4067622377" sldId="3135"/>
            <ac:spMk id="2" creationId="{A539CB5F-C53C-4684-9E5D-45BE31BA5D65}"/>
          </ac:spMkLst>
        </pc:spChg>
        <pc:spChg chg="del">
          <ac:chgData name="Giacomo Delcaro" userId="863f645b-2c0e-4137-8059-c682504026b2" providerId="ADAL" clId="{C8925998-3BA6-4716-8B6A-783A254ADADD}" dt="2021-11-18T09:30:09" v="3758" actId="478"/>
          <ac:spMkLst>
            <pc:docMk/>
            <pc:sldMk cId="4067622377" sldId="3135"/>
            <ac:spMk id="6" creationId="{B2A7FEE1-FB9A-40C0-AABA-118E7715CA7A}"/>
          </ac:spMkLst>
        </pc:spChg>
        <pc:spChg chg="mod">
          <ac:chgData name="Giacomo Delcaro" userId="863f645b-2c0e-4137-8059-c682504026b2" providerId="ADAL" clId="{C8925998-3BA6-4716-8B6A-783A254ADADD}" dt="2021-11-18T10:13:41.888" v="4656" actId="20577"/>
          <ac:spMkLst>
            <pc:docMk/>
            <pc:sldMk cId="4067622377" sldId="3135"/>
            <ac:spMk id="7" creationId="{C0D8EAE1-C89E-4BC8-AE8D-4853008FBF91}"/>
          </ac:spMkLst>
        </pc:spChg>
        <pc:spChg chg="add del mod">
          <ac:chgData name="Giacomo Delcaro" userId="863f645b-2c0e-4137-8059-c682504026b2" providerId="ADAL" clId="{C8925998-3BA6-4716-8B6A-783A254ADADD}" dt="2021-11-18T10:11:08.235" v="4573" actId="478"/>
          <ac:spMkLst>
            <pc:docMk/>
            <pc:sldMk cId="4067622377" sldId="3135"/>
            <ac:spMk id="16" creationId="{84426C1B-958A-403F-8346-EBA15509476C}"/>
          </ac:spMkLst>
        </pc:spChg>
        <pc:spChg chg="add del mod">
          <ac:chgData name="Giacomo Delcaro" userId="863f645b-2c0e-4137-8059-c682504026b2" providerId="ADAL" clId="{C8925998-3BA6-4716-8B6A-783A254ADADD}" dt="2021-11-18T10:11:06.385" v="4570" actId="478"/>
          <ac:spMkLst>
            <pc:docMk/>
            <pc:sldMk cId="4067622377" sldId="3135"/>
            <ac:spMk id="17" creationId="{E3FBE598-20B9-40E0-B459-B75E0B9DAA6B}"/>
          </ac:spMkLst>
        </pc:spChg>
        <pc:spChg chg="add mod">
          <ac:chgData name="Giacomo Delcaro" userId="863f645b-2c0e-4137-8059-c682504026b2" providerId="ADAL" clId="{C8925998-3BA6-4716-8B6A-783A254ADADD}" dt="2021-11-18T10:14:22.032" v="4706" actId="164"/>
          <ac:spMkLst>
            <pc:docMk/>
            <pc:sldMk cId="4067622377" sldId="3135"/>
            <ac:spMk id="20" creationId="{598F9A46-C6C5-48CD-B44E-1182889F7A3E}"/>
          </ac:spMkLst>
        </pc:spChg>
        <pc:grpChg chg="del mod">
          <ac:chgData name="Giacomo Delcaro" userId="863f645b-2c0e-4137-8059-c682504026b2" providerId="ADAL" clId="{C8925998-3BA6-4716-8B6A-783A254ADADD}" dt="2021-11-18T10:11:06.828" v="4571" actId="478"/>
          <ac:grpSpMkLst>
            <pc:docMk/>
            <pc:sldMk cId="4067622377" sldId="3135"/>
            <ac:grpSpMk id="11" creationId="{AAC59E43-4DD2-40AD-A7B5-2767370CFEF8}"/>
          </ac:grpSpMkLst>
        </pc:grpChg>
        <pc:grpChg chg="del mod">
          <ac:chgData name="Giacomo Delcaro" userId="863f645b-2c0e-4137-8059-c682504026b2" providerId="ADAL" clId="{C8925998-3BA6-4716-8B6A-783A254ADADD}" dt="2021-11-18T10:11:07.244" v="4572" actId="478"/>
          <ac:grpSpMkLst>
            <pc:docMk/>
            <pc:sldMk cId="4067622377" sldId="3135"/>
            <ac:grpSpMk id="15" creationId="{BBD4008E-E355-4A54-B8CF-C0A3DA968E62}"/>
          </ac:grpSpMkLst>
        </pc:grpChg>
        <pc:grpChg chg="add mod">
          <ac:chgData name="Giacomo Delcaro" userId="863f645b-2c0e-4137-8059-c682504026b2" providerId="ADAL" clId="{C8925998-3BA6-4716-8B6A-783A254ADADD}" dt="2021-11-18T10:14:43.709" v="4710" actId="1076"/>
          <ac:grpSpMkLst>
            <pc:docMk/>
            <pc:sldMk cId="4067622377" sldId="3135"/>
            <ac:grpSpMk id="21" creationId="{29CCCD6C-F510-48C9-A1C3-E142BD125FB7}"/>
          </ac:grpSpMkLst>
        </pc:grpChg>
        <pc:picChg chg="add del mod modCrop">
          <ac:chgData name="Giacomo Delcaro" userId="863f645b-2c0e-4137-8059-c682504026b2" providerId="ADAL" clId="{C8925998-3BA6-4716-8B6A-783A254ADADD}" dt="2021-11-18T10:10:21.533" v="4491" actId="478"/>
          <ac:picMkLst>
            <pc:docMk/>
            <pc:sldMk cId="4067622377" sldId="3135"/>
            <ac:picMk id="12" creationId="{CB06190D-9C75-4987-987B-6EC02B9ADD4E}"/>
          </ac:picMkLst>
        </pc:picChg>
        <pc:picChg chg="add mod modCrop">
          <ac:chgData name="Giacomo Delcaro" userId="863f645b-2c0e-4137-8059-c682504026b2" providerId="ADAL" clId="{C8925998-3BA6-4716-8B6A-783A254ADADD}" dt="2021-11-18T10:14:22.032" v="4706" actId="164"/>
          <ac:picMkLst>
            <pc:docMk/>
            <pc:sldMk cId="4067622377" sldId="3135"/>
            <ac:picMk id="19" creationId="{D62CFC2F-34EA-40D0-84BE-6D7F108B2579}"/>
          </ac:picMkLst>
        </pc:picChg>
      </pc:sldChg>
      <pc:sldChg chg="addSp delSp modSp add mod">
        <pc:chgData name="Giacomo Delcaro" userId="863f645b-2c0e-4137-8059-c682504026b2" providerId="ADAL" clId="{C8925998-3BA6-4716-8B6A-783A254ADADD}" dt="2021-11-19T08:45:00.587" v="5523" actId="20577"/>
        <pc:sldMkLst>
          <pc:docMk/>
          <pc:sldMk cId="1805030422" sldId="3136"/>
        </pc:sldMkLst>
        <pc:spChg chg="mod">
          <ac:chgData name="Giacomo Delcaro" userId="863f645b-2c0e-4137-8059-c682504026b2" providerId="ADAL" clId="{C8925998-3BA6-4716-8B6A-783A254ADADD}" dt="2021-11-18T10:12:34.840" v="4603" actId="20577"/>
          <ac:spMkLst>
            <pc:docMk/>
            <pc:sldMk cId="1805030422" sldId="3136"/>
            <ac:spMk id="2" creationId="{A539CB5F-C53C-4684-9E5D-45BE31BA5D65}"/>
          </ac:spMkLst>
        </pc:spChg>
        <pc:spChg chg="mod">
          <ac:chgData name="Giacomo Delcaro" userId="863f645b-2c0e-4137-8059-c682504026b2" providerId="ADAL" clId="{C8925998-3BA6-4716-8B6A-783A254ADADD}" dt="2021-11-18T10:29:45.364" v="5399" actId="207"/>
          <ac:spMkLst>
            <pc:docMk/>
            <pc:sldMk cId="1805030422" sldId="3136"/>
            <ac:spMk id="7" creationId="{C0D8EAE1-C89E-4BC8-AE8D-4853008FBF91}"/>
          </ac:spMkLst>
        </pc:spChg>
        <pc:spChg chg="add mod">
          <ac:chgData name="Giacomo Delcaro" userId="863f645b-2c0e-4137-8059-c682504026b2" providerId="ADAL" clId="{C8925998-3BA6-4716-8B6A-783A254ADADD}" dt="2021-11-19T08:45:00.587" v="5523" actId="20577"/>
          <ac:spMkLst>
            <pc:docMk/>
            <pc:sldMk cId="1805030422" sldId="3136"/>
            <ac:spMk id="23" creationId="{0C1633E6-9BF3-4F04-9528-FBA3A9A41029}"/>
          </ac:spMkLst>
        </pc:spChg>
        <pc:spChg chg="add mod">
          <ac:chgData name="Giacomo Delcaro" userId="863f645b-2c0e-4137-8059-c682504026b2" providerId="ADAL" clId="{C8925998-3BA6-4716-8B6A-783A254ADADD}" dt="2021-11-18T10:25:47.628" v="5317" actId="164"/>
          <ac:spMkLst>
            <pc:docMk/>
            <pc:sldMk cId="1805030422" sldId="3136"/>
            <ac:spMk id="26" creationId="{97639A81-C3E5-4166-9B85-32F065259016}"/>
          </ac:spMkLst>
        </pc:spChg>
        <pc:spChg chg="add mod">
          <ac:chgData name="Giacomo Delcaro" userId="863f645b-2c0e-4137-8059-c682504026b2" providerId="ADAL" clId="{C8925998-3BA6-4716-8B6A-783A254ADADD}" dt="2021-11-18T10:28:28.690" v="5389" actId="14100"/>
          <ac:spMkLst>
            <pc:docMk/>
            <pc:sldMk cId="1805030422" sldId="3136"/>
            <ac:spMk id="43" creationId="{1187074A-A819-4560-A45F-7BF69209767D}"/>
          </ac:spMkLst>
        </pc:spChg>
        <pc:grpChg chg="add mod">
          <ac:chgData name="Giacomo Delcaro" userId="863f645b-2c0e-4137-8059-c682504026b2" providerId="ADAL" clId="{C8925998-3BA6-4716-8B6A-783A254ADADD}" dt="2021-11-18T10:28:44.999" v="5391" actId="1076"/>
          <ac:grpSpMkLst>
            <pc:docMk/>
            <pc:sldMk cId="1805030422" sldId="3136"/>
            <ac:grpSpMk id="9" creationId="{719B5389-3816-4FBF-AF87-38A91E00ABCE}"/>
          </ac:grpSpMkLst>
        </pc:grpChg>
        <pc:grpChg chg="add mod">
          <ac:chgData name="Giacomo Delcaro" userId="863f645b-2c0e-4137-8059-c682504026b2" providerId="ADAL" clId="{C8925998-3BA6-4716-8B6A-783A254ADADD}" dt="2021-11-18T10:28:48.021" v="5392" actId="1076"/>
          <ac:grpSpMkLst>
            <pc:docMk/>
            <pc:sldMk cId="1805030422" sldId="3136"/>
            <ac:grpSpMk id="12" creationId="{2170B634-FB7F-4475-8BC8-6234DF446361}"/>
          </ac:grpSpMkLst>
        </pc:grpChg>
        <pc:grpChg chg="del">
          <ac:chgData name="Giacomo Delcaro" userId="863f645b-2c0e-4137-8059-c682504026b2" providerId="ADAL" clId="{C8925998-3BA6-4716-8B6A-783A254ADADD}" dt="2021-11-18T10:12:41.937" v="4606" actId="478"/>
          <ac:grpSpMkLst>
            <pc:docMk/>
            <pc:sldMk cId="1805030422" sldId="3136"/>
            <ac:grpSpMk id="42" creationId="{E4396BE9-81F6-4D4F-B602-AD09C89B3444}"/>
          </ac:grpSpMkLst>
        </pc:grpChg>
        <pc:picChg chg="add mod modCrop">
          <ac:chgData name="Giacomo Delcaro" userId="863f645b-2c0e-4137-8059-c682504026b2" providerId="ADAL" clId="{C8925998-3BA6-4716-8B6A-783A254ADADD}" dt="2021-11-18T10:25:47.628" v="5317" actId="164"/>
          <ac:picMkLst>
            <pc:docMk/>
            <pc:sldMk cId="1805030422" sldId="3136"/>
            <ac:picMk id="8" creationId="{6AC18DBD-6BD1-4BEF-9E9C-84B836B30F04}"/>
          </ac:picMkLst>
        </pc:picChg>
        <pc:picChg chg="add mod modCrop">
          <ac:chgData name="Giacomo Delcaro" userId="863f645b-2c0e-4137-8059-c682504026b2" providerId="ADAL" clId="{C8925998-3BA6-4716-8B6A-783A254ADADD}" dt="2021-11-18T10:28:18.921" v="5386" actId="14100"/>
          <ac:picMkLst>
            <pc:docMk/>
            <pc:sldMk cId="1805030422" sldId="3136"/>
            <ac:picMk id="11" creationId="{CAEDC834-BE9D-4DC6-B66D-969B8C65B63F}"/>
          </ac:picMkLst>
        </pc:picChg>
      </pc:sldChg>
      <pc:sldChg chg="modSp add mod">
        <pc:chgData name="Giacomo Delcaro" userId="863f645b-2c0e-4137-8059-c682504026b2" providerId="ADAL" clId="{C8925998-3BA6-4716-8B6A-783A254ADADD}" dt="2021-11-18T10:29:25.664" v="5395" actId="1076"/>
        <pc:sldMkLst>
          <pc:docMk/>
          <pc:sldMk cId="411384860" sldId="3137"/>
        </pc:sldMkLst>
        <pc:spChg chg="mod">
          <ac:chgData name="Giacomo Delcaro" userId="863f645b-2c0e-4137-8059-c682504026b2" providerId="ADAL" clId="{C8925998-3BA6-4716-8B6A-783A254ADADD}" dt="2021-11-18T10:12:26.832" v="4601" actId="20577"/>
          <ac:spMkLst>
            <pc:docMk/>
            <pc:sldMk cId="411384860" sldId="3137"/>
            <ac:spMk id="2" creationId="{A539CB5F-C53C-4684-9E5D-45BE31BA5D65}"/>
          </ac:spMkLst>
        </pc:spChg>
        <pc:picChg chg="mod">
          <ac:chgData name="Giacomo Delcaro" userId="863f645b-2c0e-4137-8059-c682504026b2" providerId="ADAL" clId="{C8925998-3BA6-4716-8B6A-783A254ADADD}" dt="2021-11-18T10:29:25.664" v="5395" actId="1076"/>
          <ac:picMkLst>
            <pc:docMk/>
            <pc:sldMk cId="411384860" sldId="3137"/>
            <ac:picMk id="13" creationId="{4786B876-9916-44EC-A9B5-9105A55096F1}"/>
          </ac:picMkLst>
        </pc:picChg>
      </pc:sldChg>
      <pc:sldChg chg="addSp delSp modSp add mod">
        <pc:chgData name="Giacomo Delcaro" userId="863f645b-2c0e-4137-8059-c682504026b2" providerId="ADAL" clId="{C8925998-3BA6-4716-8B6A-783A254ADADD}" dt="2021-11-19T08:23:25.983" v="5513" actId="1076"/>
        <pc:sldMkLst>
          <pc:docMk/>
          <pc:sldMk cId="3609892472" sldId="3138"/>
        </pc:sldMkLst>
        <pc:picChg chg="del">
          <ac:chgData name="Giacomo Delcaro" userId="863f645b-2c0e-4137-8059-c682504026b2" providerId="ADAL" clId="{C8925998-3BA6-4716-8B6A-783A254ADADD}" dt="2021-11-19T08:23:09.857" v="5506" actId="478"/>
          <ac:picMkLst>
            <pc:docMk/>
            <pc:sldMk cId="3609892472" sldId="3138"/>
            <ac:picMk id="6" creationId="{2EC9523E-73DA-44B7-AD40-770329DC0D11}"/>
          </ac:picMkLst>
        </pc:picChg>
        <pc:picChg chg="add mod">
          <ac:chgData name="Giacomo Delcaro" userId="863f645b-2c0e-4137-8059-c682504026b2" providerId="ADAL" clId="{C8925998-3BA6-4716-8B6A-783A254ADADD}" dt="2021-11-19T08:23:25.983" v="5513" actId="1076"/>
          <ac:picMkLst>
            <pc:docMk/>
            <pc:sldMk cId="3609892472" sldId="3138"/>
            <ac:picMk id="8" creationId="{A4FEE579-FA53-456F-B808-A20F07B995E4}"/>
          </ac:picMkLst>
        </pc:picChg>
      </pc:sldChg>
      <pc:sldChg chg="delSp modSp add mod ord">
        <pc:chgData name="Giacomo Delcaro" userId="863f645b-2c0e-4137-8059-c682504026b2" providerId="ADAL" clId="{C8925998-3BA6-4716-8B6A-783A254ADADD}" dt="2021-11-19T08:57:38.806" v="5677"/>
        <pc:sldMkLst>
          <pc:docMk/>
          <pc:sldMk cId="2052567375" sldId="3139"/>
        </pc:sldMkLst>
        <pc:spChg chg="del">
          <ac:chgData name="Giacomo Delcaro" userId="863f645b-2c0e-4137-8059-c682504026b2" providerId="ADAL" clId="{C8925998-3BA6-4716-8B6A-783A254ADADD}" dt="2021-11-19T08:57:30.529" v="5670" actId="478"/>
          <ac:spMkLst>
            <pc:docMk/>
            <pc:sldMk cId="2052567375" sldId="3139"/>
            <ac:spMk id="9" creationId="{4EDD2273-67DC-41DB-8986-4577E0B29ACF}"/>
          </ac:spMkLst>
        </pc:spChg>
        <pc:spChg chg="del">
          <ac:chgData name="Giacomo Delcaro" userId="863f645b-2c0e-4137-8059-c682504026b2" providerId="ADAL" clId="{C8925998-3BA6-4716-8B6A-783A254ADADD}" dt="2021-11-19T08:57:35.091" v="5674" actId="478"/>
          <ac:spMkLst>
            <pc:docMk/>
            <pc:sldMk cId="2052567375" sldId="3139"/>
            <ac:spMk id="12" creationId="{BF2424FC-D507-4948-BDA4-85D743519D14}"/>
          </ac:spMkLst>
        </pc:spChg>
        <pc:spChg chg="del">
          <ac:chgData name="Giacomo Delcaro" userId="863f645b-2c0e-4137-8059-c682504026b2" providerId="ADAL" clId="{C8925998-3BA6-4716-8B6A-783A254ADADD}" dt="2021-11-19T08:57:31.688" v="5671" actId="478"/>
          <ac:spMkLst>
            <pc:docMk/>
            <pc:sldMk cId="2052567375" sldId="3139"/>
            <ac:spMk id="13" creationId="{322D5038-A06E-441F-A788-D9F5C98AB533}"/>
          </ac:spMkLst>
        </pc:spChg>
        <pc:spChg chg="del">
          <ac:chgData name="Giacomo Delcaro" userId="863f645b-2c0e-4137-8059-c682504026b2" providerId="ADAL" clId="{C8925998-3BA6-4716-8B6A-783A254ADADD}" dt="2021-11-19T08:57:32.868" v="5672" actId="478"/>
          <ac:spMkLst>
            <pc:docMk/>
            <pc:sldMk cId="2052567375" sldId="3139"/>
            <ac:spMk id="14" creationId="{F2943D53-813D-4E58-9D21-6D02EB41E003}"/>
          </ac:spMkLst>
        </pc:spChg>
        <pc:spChg chg="del">
          <ac:chgData name="Giacomo Delcaro" userId="863f645b-2c0e-4137-8059-c682504026b2" providerId="ADAL" clId="{C8925998-3BA6-4716-8B6A-783A254ADADD}" dt="2021-11-19T08:57:33.842" v="5673" actId="478"/>
          <ac:spMkLst>
            <pc:docMk/>
            <pc:sldMk cId="2052567375" sldId="3139"/>
            <ac:spMk id="15" creationId="{B169A4FD-AEBD-4532-90FF-5DDA17802508}"/>
          </ac:spMkLst>
        </pc:spChg>
        <pc:spChg chg="del mod">
          <ac:chgData name="Giacomo Delcaro" userId="863f645b-2c0e-4137-8059-c682504026b2" providerId="ADAL" clId="{C8925998-3BA6-4716-8B6A-783A254ADADD}" dt="2021-11-19T08:57:35.870" v="5675" actId="478"/>
          <ac:spMkLst>
            <pc:docMk/>
            <pc:sldMk cId="2052567375" sldId="3139"/>
            <ac:spMk id="16" creationId="{C9A76594-6BCB-45C0-AE67-77184D581FED}"/>
          </ac:spMkLst>
        </pc:spChg>
      </pc:sldChg>
    </pc:docChg>
  </pc:docChgLst>
  <pc:docChgLst>
    <pc:chgData name="Paolo Fusco" userId="9f39d2aa-0ad6-4052-9e80-c3cf1594a263" providerId="ADAL" clId="{91EA388B-3AE4-4954-973B-E12D4F140344}"/>
    <pc:docChg chg="undo custSel addSld delSld modSld modSection">
      <pc:chgData name="Paolo Fusco" userId="9f39d2aa-0ad6-4052-9e80-c3cf1594a263" providerId="ADAL" clId="{91EA388B-3AE4-4954-973B-E12D4F140344}" dt="2021-12-16T18:16:14.278" v="4793" actId="20577"/>
      <pc:docMkLst>
        <pc:docMk/>
      </pc:docMkLst>
      <pc:sldChg chg="addSp modSp mod">
        <pc:chgData name="Paolo Fusco" userId="9f39d2aa-0ad6-4052-9e80-c3cf1594a263" providerId="ADAL" clId="{91EA388B-3AE4-4954-973B-E12D4F140344}" dt="2021-12-16T18:14:58.439" v="4791" actId="20577"/>
        <pc:sldMkLst>
          <pc:docMk/>
          <pc:sldMk cId="3304283516" sldId="3119"/>
        </pc:sldMkLst>
        <pc:spChg chg="add mod">
          <ac:chgData name="Paolo Fusco" userId="9f39d2aa-0ad6-4052-9e80-c3cf1594a263" providerId="ADAL" clId="{91EA388B-3AE4-4954-973B-E12D4F140344}" dt="2021-12-16T18:14:31.406" v="4788" actId="1076"/>
          <ac:spMkLst>
            <pc:docMk/>
            <pc:sldMk cId="3304283516" sldId="3119"/>
            <ac:spMk id="7" creationId="{A27C2D15-36ED-4BC3-A909-967C485DCE3D}"/>
          </ac:spMkLst>
        </pc:spChg>
        <pc:graphicFrameChg chg="mod modGraphic">
          <ac:chgData name="Paolo Fusco" userId="9f39d2aa-0ad6-4052-9e80-c3cf1594a263" providerId="ADAL" clId="{91EA388B-3AE4-4954-973B-E12D4F140344}" dt="2021-12-16T18:14:58.439" v="4791" actId="20577"/>
          <ac:graphicFrameMkLst>
            <pc:docMk/>
            <pc:sldMk cId="3304283516" sldId="3119"/>
            <ac:graphicFrameMk id="12" creationId="{AD1C1A3C-22D0-4783-892E-D5379E0C9369}"/>
          </ac:graphicFrameMkLst>
        </pc:graphicFrameChg>
        <pc:graphicFrameChg chg="mod">
          <ac:chgData name="Paolo Fusco" userId="9f39d2aa-0ad6-4052-9e80-c3cf1594a263" providerId="ADAL" clId="{91EA388B-3AE4-4954-973B-E12D4F140344}" dt="2021-12-16T18:12:33.550" v="4773" actId="1076"/>
          <ac:graphicFrameMkLst>
            <pc:docMk/>
            <pc:sldMk cId="3304283516" sldId="3119"/>
            <ac:graphicFrameMk id="13" creationId="{00E36873-08ED-477A-BAA9-7DFA55753AC8}"/>
          </ac:graphicFrameMkLst>
        </pc:graphicFrameChg>
      </pc:sldChg>
      <pc:sldChg chg="modSp mod">
        <pc:chgData name="Paolo Fusco" userId="9f39d2aa-0ad6-4052-9e80-c3cf1594a263" providerId="ADAL" clId="{91EA388B-3AE4-4954-973B-E12D4F140344}" dt="2021-12-16T18:16:14.278" v="4793" actId="20577"/>
        <pc:sldMkLst>
          <pc:docMk/>
          <pc:sldMk cId="3594178291" sldId="3120"/>
        </pc:sldMkLst>
        <pc:spChg chg="mod">
          <ac:chgData name="Paolo Fusco" userId="9f39d2aa-0ad6-4052-9e80-c3cf1594a263" providerId="ADAL" clId="{91EA388B-3AE4-4954-973B-E12D4F140344}" dt="2021-12-16T18:16:14.278" v="4793" actId="20577"/>
          <ac:spMkLst>
            <pc:docMk/>
            <pc:sldMk cId="3594178291" sldId="3120"/>
            <ac:spMk id="8" creationId="{9EADBAD1-BF11-4A9E-8BCD-A05AFBA849D8}"/>
          </ac:spMkLst>
        </pc:spChg>
        <pc:graphicFrameChg chg="modGraphic">
          <ac:chgData name="Paolo Fusco" userId="9f39d2aa-0ad6-4052-9e80-c3cf1594a263" providerId="ADAL" clId="{91EA388B-3AE4-4954-973B-E12D4F140344}" dt="2021-12-16T16:53:01.065" v="4004" actId="207"/>
          <ac:graphicFrameMkLst>
            <pc:docMk/>
            <pc:sldMk cId="3594178291" sldId="3120"/>
            <ac:graphicFrameMk id="9" creationId="{F28740E0-F904-4CB8-A09D-836BB1CC2C83}"/>
          </ac:graphicFrameMkLst>
        </pc:graphicFrameChg>
      </pc:sldChg>
      <pc:sldChg chg="addSp delSp modSp mod">
        <pc:chgData name="Paolo Fusco" userId="9f39d2aa-0ad6-4052-9e80-c3cf1594a263" providerId="ADAL" clId="{91EA388B-3AE4-4954-973B-E12D4F140344}" dt="2021-12-16T17:31:33.985" v="4727" actId="782"/>
        <pc:sldMkLst>
          <pc:docMk/>
          <pc:sldMk cId="3760170015" sldId="3121"/>
        </pc:sldMkLst>
        <pc:spChg chg="mod">
          <ac:chgData name="Paolo Fusco" userId="9f39d2aa-0ad6-4052-9e80-c3cf1594a263" providerId="ADAL" clId="{91EA388B-3AE4-4954-973B-E12D4F140344}" dt="2021-12-16T14:51:58.273" v="5" actId="20577"/>
          <ac:spMkLst>
            <pc:docMk/>
            <pc:sldMk cId="3760170015" sldId="3121"/>
            <ac:spMk id="7" creationId="{F36FE29F-BD88-41BE-BB20-06D916FF681A}"/>
          </ac:spMkLst>
        </pc:spChg>
        <pc:graphicFrameChg chg="add mod modGraphic">
          <ac:chgData name="Paolo Fusco" userId="9f39d2aa-0ad6-4052-9e80-c3cf1594a263" providerId="ADAL" clId="{91EA388B-3AE4-4954-973B-E12D4F140344}" dt="2021-12-16T17:31:33.985" v="4727" actId="782"/>
          <ac:graphicFrameMkLst>
            <pc:docMk/>
            <pc:sldMk cId="3760170015" sldId="3121"/>
            <ac:graphicFrameMk id="8" creationId="{086DFBDC-6CC9-4FD7-B5B9-B346BE34285F}"/>
          </ac:graphicFrameMkLst>
        </pc:graphicFrameChg>
        <pc:graphicFrameChg chg="del">
          <ac:chgData name="Paolo Fusco" userId="9f39d2aa-0ad6-4052-9e80-c3cf1594a263" providerId="ADAL" clId="{91EA388B-3AE4-4954-973B-E12D4F140344}" dt="2021-12-16T14:50:47.610" v="0" actId="478"/>
          <ac:graphicFrameMkLst>
            <pc:docMk/>
            <pc:sldMk cId="3760170015" sldId="3121"/>
            <ac:graphicFrameMk id="11" creationId="{A0034882-E3D2-4416-9E35-C61E7D4C7ACF}"/>
          </ac:graphicFrameMkLst>
        </pc:graphicFrameChg>
      </pc:sldChg>
      <pc:sldChg chg="modSp mod">
        <pc:chgData name="Paolo Fusco" userId="9f39d2aa-0ad6-4052-9e80-c3cf1594a263" providerId="ADAL" clId="{91EA388B-3AE4-4954-973B-E12D4F140344}" dt="2021-12-16T17:12:44.616" v="4719" actId="27107"/>
        <pc:sldMkLst>
          <pc:docMk/>
          <pc:sldMk cId="1903284508" sldId="3123"/>
        </pc:sldMkLst>
        <pc:spChg chg="mod">
          <ac:chgData name="Paolo Fusco" userId="9f39d2aa-0ad6-4052-9e80-c3cf1594a263" providerId="ADAL" clId="{91EA388B-3AE4-4954-973B-E12D4F140344}" dt="2021-12-16T15:58:07.301" v="1737" actId="20577"/>
          <ac:spMkLst>
            <pc:docMk/>
            <pc:sldMk cId="1903284508" sldId="3123"/>
            <ac:spMk id="2" creationId="{6386EB72-F53D-41F2-9DE2-92FE774EBA5A}"/>
          </ac:spMkLst>
        </pc:spChg>
        <pc:spChg chg="mod">
          <ac:chgData name="Paolo Fusco" userId="9f39d2aa-0ad6-4052-9e80-c3cf1594a263" providerId="ADAL" clId="{91EA388B-3AE4-4954-973B-E12D4F140344}" dt="2021-12-16T17:12:44.616" v="4719" actId="27107"/>
          <ac:spMkLst>
            <pc:docMk/>
            <pc:sldMk cId="1903284508" sldId="3123"/>
            <ac:spMk id="7" creationId="{F36FE29F-BD88-41BE-BB20-06D916FF681A}"/>
          </ac:spMkLst>
        </pc:spChg>
      </pc:sldChg>
      <pc:sldChg chg="modSp mod">
        <pc:chgData name="Paolo Fusco" userId="9f39d2aa-0ad6-4052-9e80-c3cf1594a263" providerId="ADAL" clId="{91EA388B-3AE4-4954-973B-E12D4F140344}" dt="2021-12-16T18:05:16.338" v="4763" actId="20577"/>
        <pc:sldMkLst>
          <pc:docMk/>
          <pc:sldMk cId="2168132587" sldId="3157"/>
        </pc:sldMkLst>
        <pc:spChg chg="mod">
          <ac:chgData name="Paolo Fusco" userId="9f39d2aa-0ad6-4052-9e80-c3cf1594a263" providerId="ADAL" clId="{91EA388B-3AE4-4954-973B-E12D4F140344}" dt="2021-12-16T18:05:16.338" v="4763" actId="20577"/>
          <ac:spMkLst>
            <pc:docMk/>
            <pc:sldMk cId="2168132587" sldId="3157"/>
            <ac:spMk id="6" creationId="{06D0D500-0F93-4A08-9320-9F133A94DF65}"/>
          </ac:spMkLst>
        </pc:spChg>
      </pc:sldChg>
      <pc:sldChg chg="addSp delSp modSp mod">
        <pc:chgData name="Paolo Fusco" userId="9f39d2aa-0ad6-4052-9e80-c3cf1594a263" providerId="ADAL" clId="{91EA388B-3AE4-4954-973B-E12D4F140344}" dt="2021-12-16T17:09:34.502" v="4718" actId="478"/>
        <pc:sldMkLst>
          <pc:docMk/>
          <pc:sldMk cId="2345284543" sldId="3158"/>
        </pc:sldMkLst>
        <pc:spChg chg="add del mod">
          <ac:chgData name="Paolo Fusco" userId="9f39d2aa-0ad6-4052-9e80-c3cf1594a263" providerId="ADAL" clId="{91EA388B-3AE4-4954-973B-E12D4F140344}" dt="2021-12-16T17:09:34.502" v="4718" actId="478"/>
          <ac:spMkLst>
            <pc:docMk/>
            <pc:sldMk cId="2345284543" sldId="3158"/>
            <ac:spMk id="8" creationId="{2FCFDD5F-A556-4109-B553-9BA46F17976D}"/>
          </ac:spMkLst>
        </pc:spChg>
      </pc:sldChg>
      <pc:sldChg chg="delSp modSp add mod">
        <pc:chgData name="Paolo Fusco" userId="9f39d2aa-0ad6-4052-9e80-c3cf1594a263" providerId="ADAL" clId="{91EA388B-3AE4-4954-973B-E12D4F140344}" dt="2021-12-16T17:32:19.939" v="4735" actId="782"/>
        <pc:sldMkLst>
          <pc:docMk/>
          <pc:sldMk cId="1636506513" sldId="3160"/>
        </pc:sldMkLst>
        <pc:spChg chg="mod">
          <ac:chgData name="Paolo Fusco" userId="9f39d2aa-0ad6-4052-9e80-c3cf1594a263" providerId="ADAL" clId="{91EA388B-3AE4-4954-973B-E12D4F140344}" dt="2021-12-16T15:01:00.727" v="334" actId="20577"/>
          <ac:spMkLst>
            <pc:docMk/>
            <pc:sldMk cId="1636506513" sldId="3160"/>
            <ac:spMk id="2" creationId="{6386EB72-F53D-41F2-9DE2-92FE774EBA5A}"/>
          </ac:spMkLst>
        </pc:spChg>
        <pc:spChg chg="del">
          <ac:chgData name="Paolo Fusco" userId="9f39d2aa-0ad6-4052-9e80-c3cf1594a263" providerId="ADAL" clId="{91EA388B-3AE4-4954-973B-E12D4F140344}" dt="2021-12-16T15:01:03.985" v="335" actId="478"/>
          <ac:spMkLst>
            <pc:docMk/>
            <pc:sldMk cId="1636506513" sldId="3160"/>
            <ac:spMk id="7" creationId="{F36FE29F-BD88-41BE-BB20-06D916FF681A}"/>
          </ac:spMkLst>
        </pc:spChg>
        <pc:graphicFrameChg chg="mod modGraphic">
          <ac:chgData name="Paolo Fusco" userId="9f39d2aa-0ad6-4052-9e80-c3cf1594a263" providerId="ADAL" clId="{91EA388B-3AE4-4954-973B-E12D4F140344}" dt="2021-12-16T17:32:19.939" v="4735" actId="782"/>
          <ac:graphicFrameMkLst>
            <pc:docMk/>
            <pc:sldMk cId="1636506513" sldId="3160"/>
            <ac:graphicFrameMk id="8" creationId="{086DFBDC-6CC9-4FD7-B5B9-B346BE34285F}"/>
          </ac:graphicFrameMkLst>
        </pc:graphicFrameChg>
      </pc:sldChg>
      <pc:sldChg chg="addSp delSp modSp add mod">
        <pc:chgData name="Paolo Fusco" userId="9f39d2aa-0ad6-4052-9e80-c3cf1594a263" providerId="ADAL" clId="{91EA388B-3AE4-4954-973B-E12D4F140344}" dt="2021-12-16T17:32:56.405" v="4743" actId="782"/>
        <pc:sldMkLst>
          <pc:docMk/>
          <pc:sldMk cId="703268543" sldId="3161"/>
        </pc:sldMkLst>
        <pc:spChg chg="mod">
          <ac:chgData name="Paolo Fusco" userId="9f39d2aa-0ad6-4052-9e80-c3cf1594a263" providerId="ADAL" clId="{91EA388B-3AE4-4954-973B-E12D4F140344}" dt="2021-12-16T15:06:27" v="548" actId="20577"/>
          <ac:spMkLst>
            <pc:docMk/>
            <pc:sldMk cId="703268543" sldId="3161"/>
            <ac:spMk id="2" creationId="{6386EB72-F53D-41F2-9DE2-92FE774EBA5A}"/>
          </ac:spMkLst>
        </pc:spChg>
        <pc:spChg chg="add">
          <ac:chgData name="Paolo Fusco" userId="9f39d2aa-0ad6-4052-9e80-c3cf1594a263" providerId="ADAL" clId="{91EA388B-3AE4-4954-973B-E12D4F140344}" dt="2021-12-16T15:50:58.914" v="1481" actId="11529"/>
          <ac:spMkLst>
            <pc:docMk/>
            <pc:sldMk cId="703268543" sldId="3161"/>
            <ac:spMk id="6" creationId="{688C7C35-850D-4BCE-A262-F7D9332EAC44}"/>
          </ac:spMkLst>
        </pc:spChg>
        <pc:spChg chg="add del mod">
          <ac:chgData name="Paolo Fusco" userId="9f39d2aa-0ad6-4052-9e80-c3cf1594a263" providerId="ADAL" clId="{91EA388B-3AE4-4954-973B-E12D4F140344}" dt="2021-12-16T15:52:25.611" v="1488"/>
          <ac:spMkLst>
            <pc:docMk/>
            <pc:sldMk cId="703268543" sldId="3161"/>
            <ac:spMk id="12" creationId="{A24787B3-1AB2-4295-8A8C-43583F88DE46}"/>
          </ac:spMkLst>
        </pc:spChg>
        <pc:spChg chg="add mod">
          <ac:chgData name="Paolo Fusco" userId="9f39d2aa-0ad6-4052-9e80-c3cf1594a263" providerId="ADAL" clId="{91EA388B-3AE4-4954-973B-E12D4F140344}" dt="2021-12-16T15:54:21.960" v="1660" actId="20577"/>
          <ac:spMkLst>
            <pc:docMk/>
            <pc:sldMk cId="703268543" sldId="3161"/>
            <ac:spMk id="13" creationId="{CF5F1BA0-311C-4B09-81A5-FAB50C556AF5}"/>
          </ac:spMkLst>
        </pc:spChg>
        <pc:graphicFrameChg chg="add del mod modGraphic">
          <ac:chgData name="Paolo Fusco" userId="9f39d2aa-0ad6-4052-9e80-c3cf1594a263" providerId="ADAL" clId="{91EA388B-3AE4-4954-973B-E12D4F140344}" dt="2021-12-16T17:32:56.405" v="4743" actId="782"/>
          <ac:graphicFrameMkLst>
            <pc:docMk/>
            <pc:sldMk cId="703268543" sldId="3161"/>
            <ac:graphicFrameMk id="8" creationId="{086DFBDC-6CC9-4FD7-B5B9-B346BE34285F}"/>
          </ac:graphicFrameMkLst>
        </pc:graphicFrameChg>
        <pc:cxnChg chg="add del mod">
          <ac:chgData name="Paolo Fusco" userId="9f39d2aa-0ad6-4052-9e80-c3cf1594a263" providerId="ADAL" clId="{91EA388B-3AE4-4954-973B-E12D4F140344}" dt="2021-12-16T15:51:21.190" v="1483" actId="11529"/>
          <ac:cxnSpMkLst>
            <pc:docMk/>
            <pc:sldMk cId="703268543" sldId="3161"/>
            <ac:cxnSpMk id="9" creationId="{AF2E991E-8B8A-4EA4-B53B-4677D0F15365}"/>
          </ac:cxnSpMkLst>
        </pc:cxnChg>
        <pc:cxnChg chg="add">
          <ac:chgData name="Paolo Fusco" userId="9f39d2aa-0ad6-4052-9e80-c3cf1594a263" providerId="ADAL" clId="{91EA388B-3AE4-4954-973B-E12D4F140344}" dt="2021-12-16T15:51:33.299" v="1484" actId="11529"/>
          <ac:cxnSpMkLst>
            <pc:docMk/>
            <pc:sldMk cId="703268543" sldId="3161"/>
            <ac:cxnSpMk id="11" creationId="{6EE2B38D-4AC9-4534-97FE-1B1243A1DD41}"/>
          </ac:cxnSpMkLst>
        </pc:cxnChg>
      </pc:sldChg>
      <pc:sldChg chg="modSp new del mod">
        <pc:chgData name="Paolo Fusco" userId="9f39d2aa-0ad6-4052-9e80-c3cf1594a263" providerId="ADAL" clId="{91EA388B-3AE4-4954-973B-E12D4F140344}" dt="2021-12-16T15:57:43.290" v="1685" actId="2696"/>
        <pc:sldMkLst>
          <pc:docMk/>
          <pc:sldMk cId="1035917022" sldId="3162"/>
        </pc:sldMkLst>
        <pc:spChg chg="mod">
          <ac:chgData name="Paolo Fusco" userId="9f39d2aa-0ad6-4052-9e80-c3cf1594a263" providerId="ADAL" clId="{91EA388B-3AE4-4954-973B-E12D4F140344}" dt="2021-12-16T15:57:26.658" v="1679" actId="20577"/>
          <ac:spMkLst>
            <pc:docMk/>
            <pc:sldMk cId="1035917022" sldId="3162"/>
            <ac:spMk id="2" creationId="{78A56A52-436C-4FFA-B12D-3322AEA75C0B}"/>
          </ac:spMkLst>
        </pc:spChg>
        <pc:spChg chg="mod">
          <ac:chgData name="Paolo Fusco" userId="9f39d2aa-0ad6-4052-9e80-c3cf1594a263" providerId="ADAL" clId="{91EA388B-3AE4-4954-973B-E12D4F140344}" dt="2021-12-16T15:57:34.279" v="1684" actId="20577"/>
          <ac:spMkLst>
            <pc:docMk/>
            <pc:sldMk cId="1035917022" sldId="3162"/>
            <ac:spMk id="6" creationId="{F81FC10A-7EB9-4A88-A1BF-C56410442A1A}"/>
          </ac:spMkLst>
        </pc:spChg>
      </pc:sldChg>
      <pc:sldChg chg="add">
        <pc:chgData name="Paolo Fusco" userId="9f39d2aa-0ad6-4052-9e80-c3cf1594a263" providerId="ADAL" clId="{91EA388B-3AE4-4954-973B-E12D4F140344}" dt="2021-12-16T15:57:56.207" v="1686" actId="2890"/>
        <pc:sldMkLst>
          <pc:docMk/>
          <pc:sldMk cId="1101189766" sldId="3162"/>
        </pc:sldMkLst>
      </pc:sldChg>
    </pc:docChg>
  </pc:docChgLst>
  <pc:docChgLst>
    <pc:chgData name="Alessandro Colombo" userId="S::10573335@polimi.it::860c7f11-d315-496d-9436-76b9fb52da10" providerId="AD" clId="Web-{76A6DB4F-18EE-066E-673E-507F294C7AB0}"/>
    <pc:docChg chg="modSld">
      <pc:chgData name="Alessandro Colombo" userId="S::10573335@polimi.it::860c7f11-d315-496d-9436-76b9fb52da10" providerId="AD" clId="Web-{76A6DB4F-18EE-066E-673E-507F294C7AB0}" dt="2021-12-10T14:59:23.215" v="707" actId="20577"/>
      <pc:docMkLst>
        <pc:docMk/>
      </pc:docMkLst>
      <pc:sldChg chg="modSp">
        <pc:chgData name="Alessandro Colombo" userId="S::10573335@polimi.it::860c7f11-d315-496d-9436-76b9fb52da10" providerId="AD" clId="Web-{76A6DB4F-18EE-066E-673E-507F294C7AB0}" dt="2021-12-10T14:50:06.529" v="12" actId="20577"/>
        <pc:sldMkLst>
          <pc:docMk/>
          <pc:sldMk cId="181275955" sldId="3129"/>
        </pc:sldMkLst>
        <pc:spChg chg="mod">
          <ac:chgData name="Alessandro Colombo" userId="S::10573335@polimi.it::860c7f11-d315-496d-9436-76b9fb52da10" providerId="AD" clId="Web-{76A6DB4F-18EE-066E-673E-507F294C7AB0}" dt="2021-12-10T14:50:06.529" v="12" actId="20577"/>
          <ac:spMkLst>
            <pc:docMk/>
            <pc:sldMk cId="181275955" sldId="3129"/>
            <ac:spMk id="9" creationId="{8F0EED26-DCBE-4CFC-B57C-9254B2895404}"/>
          </ac:spMkLst>
        </pc:spChg>
      </pc:sldChg>
      <pc:sldChg chg="modSp">
        <pc:chgData name="Alessandro Colombo" userId="S::10573335@polimi.it::860c7f11-d315-496d-9436-76b9fb52da10" providerId="AD" clId="Web-{76A6DB4F-18EE-066E-673E-507F294C7AB0}" dt="2021-12-10T14:59:23.215" v="707" actId="20577"/>
        <pc:sldMkLst>
          <pc:docMk/>
          <pc:sldMk cId="75902021" sldId="3148"/>
        </pc:sldMkLst>
        <pc:spChg chg="mod">
          <ac:chgData name="Alessandro Colombo" userId="S::10573335@polimi.it::860c7f11-d315-496d-9436-76b9fb52da10" providerId="AD" clId="Web-{76A6DB4F-18EE-066E-673E-507F294C7AB0}" dt="2021-12-10T14:59:23.215" v="707" actId="20577"/>
          <ac:spMkLst>
            <pc:docMk/>
            <pc:sldMk cId="75902021" sldId="3148"/>
            <ac:spMk id="6" creationId="{4790C6FA-9085-4E40-B6EB-C534E6BBE753}"/>
          </ac:spMkLst>
        </pc:spChg>
      </pc:sldChg>
    </pc:docChg>
  </pc:docChgLst>
  <pc:docChgLst>
    <pc:chgData name="Alessandro Colombo" userId="S::10573335@polimi.it::860c7f11-d315-496d-9436-76b9fb52da10" providerId="AD" clId="Web-{5D266FEF-F3BC-2CDC-1EF5-46D17311CAF5}"/>
    <pc:docChg chg="modSld">
      <pc:chgData name="Alessandro Colombo" userId="S::10573335@polimi.it::860c7f11-d315-496d-9436-76b9fb52da10" providerId="AD" clId="Web-{5D266FEF-F3BC-2CDC-1EF5-46D17311CAF5}" dt="2021-12-06T16:42:51.832" v="224" actId="20577"/>
      <pc:docMkLst>
        <pc:docMk/>
      </pc:docMkLst>
      <pc:sldChg chg="addSp delSp modSp">
        <pc:chgData name="Alessandro Colombo" userId="S::10573335@polimi.it::860c7f11-d315-496d-9436-76b9fb52da10" providerId="AD" clId="Web-{5D266FEF-F3BC-2CDC-1EF5-46D17311CAF5}" dt="2021-12-06T16:42:51.832" v="224" actId="20577"/>
        <pc:sldMkLst>
          <pc:docMk/>
          <pc:sldMk cId="181275955" sldId="3129"/>
        </pc:sldMkLst>
        <pc:spChg chg="mod">
          <ac:chgData name="Alessandro Colombo" userId="S::10573335@polimi.it::860c7f11-d315-496d-9436-76b9fb52da10" providerId="AD" clId="Web-{5D266FEF-F3BC-2CDC-1EF5-46D17311CAF5}" dt="2021-12-06T16:40:26.266" v="150" actId="20577"/>
          <ac:spMkLst>
            <pc:docMk/>
            <pc:sldMk cId="181275955" sldId="3129"/>
            <ac:spMk id="8" creationId="{77DB4881-4882-4364-AF27-07AF505997A7}"/>
          </ac:spMkLst>
        </pc:spChg>
        <pc:spChg chg="mod">
          <ac:chgData name="Alessandro Colombo" userId="S::10573335@polimi.it::860c7f11-d315-496d-9436-76b9fb52da10" providerId="AD" clId="Web-{5D266FEF-F3BC-2CDC-1EF5-46D17311CAF5}" dt="2021-12-06T16:42:51.832" v="224" actId="20577"/>
          <ac:spMkLst>
            <pc:docMk/>
            <pc:sldMk cId="181275955" sldId="3129"/>
            <ac:spMk id="9" creationId="{8F0EED26-DCBE-4CFC-B57C-9254B2895404}"/>
          </ac:spMkLst>
        </pc:spChg>
        <pc:spChg chg="mod">
          <ac:chgData name="Alessandro Colombo" userId="S::10573335@polimi.it::860c7f11-d315-496d-9436-76b9fb52da10" providerId="AD" clId="Web-{5D266FEF-F3BC-2CDC-1EF5-46D17311CAF5}" dt="2021-12-06T16:40:59.673" v="157" actId="1076"/>
          <ac:spMkLst>
            <pc:docMk/>
            <pc:sldMk cId="181275955" sldId="3129"/>
            <ac:spMk id="10" creationId="{70B121D4-B6D5-47CE-88CC-D727DC3CDAF6}"/>
          </ac:spMkLst>
        </pc:spChg>
        <pc:picChg chg="del">
          <ac:chgData name="Alessandro Colombo" userId="S::10573335@polimi.it::860c7f11-d315-496d-9436-76b9fb52da10" providerId="AD" clId="Web-{5D266FEF-F3BC-2CDC-1EF5-46D17311CAF5}" dt="2021-12-06T16:30:42.535" v="0"/>
          <ac:picMkLst>
            <pc:docMk/>
            <pc:sldMk cId="181275955" sldId="3129"/>
            <ac:picMk id="6" creationId="{790252F6-BA38-4BDF-8A96-00C8B85A4D1E}"/>
          </ac:picMkLst>
        </pc:picChg>
        <pc:picChg chg="add del mod ord">
          <ac:chgData name="Alessandro Colombo" userId="S::10573335@polimi.it::860c7f11-d315-496d-9436-76b9fb52da10" providerId="AD" clId="Web-{5D266FEF-F3BC-2CDC-1EF5-46D17311CAF5}" dt="2021-12-06T16:32:06.677" v="9"/>
          <ac:picMkLst>
            <pc:docMk/>
            <pc:sldMk cId="181275955" sldId="3129"/>
            <ac:picMk id="7" creationId="{64DDB2C0-3E43-4069-A57B-76CEDE5A382B}"/>
          </ac:picMkLst>
        </pc:picChg>
        <pc:picChg chg="add mod ord">
          <ac:chgData name="Alessandro Colombo" userId="S::10573335@polimi.it::860c7f11-d315-496d-9436-76b9fb52da10" providerId="AD" clId="Web-{5D266FEF-F3BC-2CDC-1EF5-46D17311CAF5}" dt="2021-12-06T16:38:15.576" v="17" actId="1076"/>
          <ac:picMkLst>
            <pc:docMk/>
            <pc:sldMk cId="181275955" sldId="3129"/>
            <ac:picMk id="11" creationId="{D407F603-A7AD-4579-9CE6-020F6AD585D2}"/>
          </ac:picMkLst>
        </pc:picChg>
      </pc:sldChg>
    </pc:docChg>
  </pc:docChgLst>
  <pc:docChgLst>
    <pc:chgData name="Alessandro Colombo" userId="S::10573335@polimi.it::860c7f11-d315-496d-9436-76b9fb52da10" providerId="AD" clId="Web-{FB74F552-B734-23CB-383F-CA777A48DD80}"/>
    <pc:docChg chg="modSld">
      <pc:chgData name="Alessandro Colombo" userId="S::10573335@polimi.it::860c7f11-d315-496d-9436-76b9fb52da10" providerId="AD" clId="Web-{FB74F552-B734-23CB-383F-CA777A48DD80}" dt="2021-12-14T15:22:47.568" v="289" actId="20577"/>
      <pc:docMkLst>
        <pc:docMk/>
      </pc:docMkLst>
      <pc:sldChg chg="addSp delSp modSp">
        <pc:chgData name="Alessandro Colombo" userId="S::10573335@polimi.it::860c7f11-d315-496d-9436-76b9fb52da10" providerId="AD" clId="Web-{FB74F552-B734-23CB-383F-CA777A48DD80}" dt="2021-12-14T14:51:14.125" v="43" actId="20577"/>
        <pc:sldMkLst>
          <pc:docMk/>
          <pc:sldMk cId="671430906" sldId="3111"/>
        </pc:sldMkLst>
        <pc:spChg chg="del mod">
          <ac:chgData name="Alessandro Colombo" userId="S::10573335@polimi.it::860c7f11-d315-496d-9436-76b9fb52da10" providerId="AD" clId="Web-{FB74F552-B734-23CB-383F-CA777A48DD80}" dt="2021-12-14T14:50:07.498" v="25"/>
          <ac:spMkLst>
            <pc:docMk/>
            <pc:sldMk cId="671430906" sldId="3111"/>
            <ac:spMk id="6" creationId="{28F1F125-72D1-4AE9-B1FB-DEE2B5DD4174}"/>
          </ac:spMkLst>
        </pc:spChg>
        <pc:spChg chg="add mod">
          <ac:chgData name="Alessandro Colombo" userId="S::10573335@polimi.it::860c7f11-d315-496d-9436-76b9fb52da10" providerId="AD" clId="Web-{FB74F552-B734-23CB-383F-CA777A48DD80}" dt="2021-12-14T14:51:14.125" v="43" actId="20577"/>
          <ac:spMkLst>
            <pc:docMk/>
            <pc:sldMk cId="671430906" sldId="3111"/>
            <ac:spMk id="7" creationId="{08D3C120-E0EB-4748-9DC5-8FC87EBDEA98}"/>
          </ac:spMkLst>
        </pc:spChg>
        <pc:spChg chg="mod">
          <ac:chgData name="Alessandro Colombo" userId="S::10573335@polimi.it::860c7f11-d315-496d-9436-76b9fb52da10" providerId="AD" clId="Web-{FB74F552-B734-23CB-383F-CA777A48DD80}" dt="2021-12-14T14:48:02.901" v="5" actId="1076"/>
          <ac:spMkLst>
            <pc:docMk/>
            <pc:sldMk cId="671430906" sldId="3111"/>
            <ac:spMk id="10" creationId="{701C4AE6-C06D-4253-A941-D8FE3C3E68C2}"/>
          </ac:spMkLst>
        </pc:spChg>
        <pc:picChg chg="mod">
          <ac:chgData name="Alessandro Colombo" userId="S::10573335@polimi.it::860c7f11-d315-496d-9436-76b9fb52da10" providerId="AD" clId="Web-{FB74F552-B734-23CB-383F-CA777A48DD80}" dt="2021-12-14T14:47:58.447" v="4" actId="1076"/>
          <ac:picMkLst>
            <pc:docMk/>
            <pc:sldMk cId="671430906" sldId="3111"/>
            <ac:picMk id="20" creationId="{2E7BB74A-6B8C-45E6-A735-1708080154EE}"/>
          </ac:picMkLst>
        </pc:picChg>
      </pc:sldChg>
      <pc:sldChg chg="modSp">
        <pc:chgData name="Alessandro Colombo" userId="S::10573335@polimi.it::860c7f11-d315-496d-9436-76b9fb52da10" providerId="AD" clId="Web-{FB74F552-B734-23CB-383F-CA777A48DD80}" dt="2021-12-14T15:02:12.534" v="143" actId="20577"/>
        <pc:sldMkLst>
          <pc:docMk/>
          <pc:sldMk cId="2107710728" sldId="3113"/>
        </pc:sldMkLst>
        <pc:spChg chg="mod">
          <ac:chgData name="Alessandro Colombo" userId="S::10573335@polimi.it::860c7f11-d315-496d-9436-76b9fb52da10" providerId="AD" clId="Web-{FB74F552-B734-23CB-383F-CA777A48DD80}" dt="2021-12-14T15:02:12.534" v="143" actId="20577"/>
          <ac:spMkLst>
            <pc:docMk/>
            <pc:sldMk cId="2107710728" sldId="3113"/>
            <ac:spMk id="6" creationId="{09D75BA4-E4A9-4841-876E-49DC6FF61072}"/>
          </ac:spMkLst>
        </pc:spChg>
      </pc:sldChg>
      <pc:sldChg chg="modSp">
        <pc:chgData name="Alessandro Colombo" userId="S::10573335@polimi.it::860c7f11-d315-496d-9436-76b9fb52da10" providerId="AD" clId="Web-{FB74F552-B734-23CB-383F-CA777A48DD80}" dt="2021-12-14T15:06:11.400" v="158" actId="20577"/>
        <pc:sldMkLst>
          <pc:docMk/>
          <pc:sldMk cId="1717397521" sldId="3114"/>
        </pc:sldMkLst>
        <pc:spChg chg="mod">
          <ac:chgData name="Alessandro Colombo" userId="S::10573335@polimi.it::860c7f11-d315-496d-9436-76b9fb52da10" providerId="AD" clId="Web-{FB74F552-B734-23CB-383F-CA777A48DD80}" dt="2021-12-14T15:06:11.400" v="158" actId="20577"/>
          <ac:spMkLst>
            <pc:docMk/>
            <pc:sldMk cId="1717397521" sldId="3114"/>
            <ac:spMk id="6" creationId="{F013D545-AA80-487C-9B34-99530238B46A}"/>
          </ac:spMkLst>
        </pc:spChg>
      </pc:sldChg>
      <pc:sldChg chg="modSp">
        <pc:chgData name="Alessandro Colombo" userId="S::10573335@polimi.it::860c7f11-d315-496d-9436-76b9fb52da10" providerId="AD" clId="Web-{FB74F552-B734-23CB-383F-CA777A48DD80}" dt="2021-12-14T15:16:59.230" v="228" actId="20577"/>
        <pc:sldMkLst>
          <pc:docMk/>
          <pc:sldMk cId="3721776226" sldId="3132"/>
        </pc:sldMkLst>
        <pc:spChg chg="mod">
          <ac:chgData name="Alessandro Colombo" userId="S::10573335@polimi.it::860c7f11-d315-496d-9436-76b9fb52da10" providerId="AD" clId="Web-{FB74F552-B734-23CB-383F-CA777A48DD80}" dt="2021-12-14T15:16:59.230" v="228" actId="20577"/>
          <ac:spMkLst>
            <pc:docMk/>
            <pc:sldMk cId="3721776226" sldId="3132"/>
            <ac:spMk id="6" creationId="{BDBABAA6-5400-4992-BE19-EA68F976F70A}"/>
          </ac:spMkLst>
        </pc:spChg>
      </pc:sldChg>
      <pc:sldChg chg="modSp">
        <pc:chgData name="Alessandro Colombo" userId="S::10573335@polimi.it::860c7f11-d315-496d-9436-76b9fb52da10" providerId="AD" clId="Web-{FB74F552-B734-23CB-383F-CA777A48DD80}" dt="2021-12-14T14:46:26.929" v="2" actId="1076"/>
        <pc:sldMkLst>
          <pc:docMk/>
          <pc:sldMk cId="2052567375" sldId="3139"/>
        </pc:sldMkLst>
        <pc:spChg chg="mod">
          <ac:chgData name="Alessandro Colombo" userId="S::10573335@polimi.it::860c7f11-d315-496d-9436-76b9fb52da10" providerId="AD" clId="Web-{FB74F552-B734-23CB-383F-CA777A48DD80}" dt="2021-12-14T14:46:26.929" v="2" actId="1076"/>
          <ac:spMkLst>
            <pc:docMk/>
            <pc:sldMk cId="2052567375" sldId="3139"/>
            <ac:spMk id="12" creationId="{433DB0A2-F947-4BF3-A056-C6C6003A5137}"/>
          </ac:spMkLst>
        </pc:spChg>
      </pc:sldChg>
      <pc:sldChg chg="modSp">
        <pc:chgData name="Alessandro Colombo" userId="S::10573335@polimi.it::860c7f11-d315-496d-9436-76b9fb52da10" providerId="AD" clId="Web-{FB74F552-B734-23CB-383F-CA777A48DD80}" dt="2021-12-14T15:14:56.618" v="189" actId="20577"/>
        <pc:sldMkLst>
          <pc:docMk/>
          <pc:sldMk cId="75902021" sldId="3148"/>
        </pc:sldMkLst>
        <pc:spChg chg="mod">
          <ac:chgData name="Alessandro Colombo" userId="S::10573335@polimi.it::860c7f11-d315-496d-9436-76b9fb52da10" providerId="AD" clId="Web-{FB74F552-B734-23CB-383F-CA777A48DD80}" dt="2021-12-14T15:14:56.618" v="189" actId="20577"/>
          <ac:spMkLst>
            <pc:docMk/>
            <pc:sldMk cId="75902021" sldId="3148"/>
            <ac:spMk id="6" creationId="{4790C6FA-9085-4E40-B6EB-C534E6BBE753}"/>
          </ac:spMkLst>
        </pc:spChg>
      </pc:sldChg>
      <pc:sldChg chg="modSp">
        <pc:chgData name="Alessandro Colombo" userId="S::10573335@polimi.it::860c7f11-d315-496d-9436-76b9fb52da10" providerId="AD" clId="Web-{FB74F552-B734-23CB-383F-CA777A48DD80}" dt="2021-12-14T15:13:04.802" v="164" actId="14100"/>
        <pc:sldMkLst>
          <pc:docMk/>
          <pc:sldMk cId="4101292465" sldId="3150"/>
        </pc:sldMkLst>
        <pc:spChg chg="mod">
          <ac:chgData name="Alessandro Colombo" userId="S::10573335@polimi.it::860c7f11-d315-496d-9436-76b9fb52da10" providerId="AD" clId="Web-{FB74F552-B734-23CB-383F-CA777A48DD80}" dt="2021-12-14T15:13:04.802" v="164" actId="14100"/>
          <ac:spMkLst>
            <pc:docMk/>
            <pc:sldMk cId="4101292465" sldId="3150"/>
            <ac:spMk id="21" creationId="{3B9C679C-59CB-4D13-8B72-9F42F17D1EF2}"/>
          </ac:spMkLst>
        </pc:spChg>
      </pc:sldChg>
      <pc:sldChg chg="modSp">
        <pc:chgData name="Alessandro Colombo" userId="S::10573335@polimi.it::860c7f11-d315-496d-9436-76b9fb52da10" providerId="AD" clId="Web-{FB74F552-B734-23CB-383F-CA777A48DD80}" dt="2021-12-14T15:22:31.412" v="280" actId="20577"/>
        <pc:sldMkLst>
          <pc:docMk/>
          <pc:sldMk cId="993305897" sldId="3152"/>
        </pc:sldMkLst>
        <pc:spChg chg="mod">
          <ac:chgData name="Alessandro Colombo" userId="S::10573335@polimi.it::860c7f11-d315-496d-9436-76b9fb52da10" providerId="AD" clId="Web-{FB74F552-B734-23CB-383F-CA777A48DD80}" dt="2021-12-14T15:22:19.458" v="274" actId="20577"/>
          <ac:spMkLst>
            <pc:docMk/>
            <pc:sldMk cId="993305897" sldId="3152"/>
            <ac:spMk id="5" creationId="{E2CB199F-6740-40B0-A42B-89FD56D66064}"/>
          </ac:spMkLst>
        </pc:spChg>
        <pc:spChg chg="mod">
          <ac:chgData name="Alessandro Colombo" userId="S::10573335@polimi.it::860c7f11-d315-496d-9436-76b9fb52da10" providerId="AD" clId="Web-{FB74F552-B734-23CB-383F-CA777A48DD80}" dt="2021-12-14T15:22:31.412" v="280" actId="20577"/>
          <ac:spMkLst>
            <pc:docMk/>
            <pc:sldMk cId="993305897" sldId="3152"/>
            <ac:spMk id="6" creationId="{BDBABAA6-5400-4992-BE19-EA68F976F70A}"/>
          </ac:spMkLst>
        </pc:spChg>
      </pc:sldChg>
      <pc:sldChg chg="modSp">
        <pc:chgData name="Alessandro Colombo" userId="S::10573335@polimi.it::860c7f11-d315-496d-9436-76b9fb52da10" providerId="AD" clId="Web-{FB74F552-B734-23CB-383F-CA777A48DD80}" dt="2021-12-14T15:18:12.248" v="232" actId="20577"/>
        <pc:sldMkLst>
          <pc:docMk/>
          <pc:sldMk cId="2032111914" sldId="3153"/>
        </pc:sldMkLst>
        <pc:spChg chg="mod">
          <ac:chgData name="Alessandro Colombo" userId="S::10573335@polimi.it::860c7f11-d315-496d-9436-76b9fb52da10" providerId="AD" clId="Web-{FB74F552-B734-23CB-383F-CA777A48DD80}" dt="2021-12-14T15:18:12.248" v="232" actId="20577"/>
          <ac:spMkLst>
            <pc:docMk/>
            <pc:sldMk cId="2032111914" sldId="3153"/>
            <ac:spMk id="6" creationId="{BDBABAA6-5400-4992-BE19-EA68F976F70A}"/>
          </ac:spMkLst>
        </pc:spChg>
      </pc:sldChg>
      <pc:sldChg chg="modSp">
        <pc:chgData name="Alessandro Colombo" userId="S::10573335@polimi.it::860c7f11-d315-496d-9436-76b9fb52da10" providerId="AD" clId="Web-{FB74F552-B734-23CB-383F-CA777A48DD80}" dt="2021-12-14T15:22:47.568" v="289" actId="20577"/>
        <pc:sldMkLst>
          <pc:docMk/>
          <pc:sldMk cId="3341005489" sldId="3154"/>
        </pc:sldMkLst>
        <pc:spChg chg="mod">
          <ac:chgData name="Alessandro Colombo" userId="S::10573335@polimi.it::860c7f11-d315-496d-9436-76b9fb52da10" providerId="AD" clId="Web-{FB74F552-B734-23CB-383F-CA777A48DD80}" dt="2021-12-14T15:22:26.146" v="278" actId="20577"/>
          <ac:spMkLst>
            <pc:docMk/>
            <pc:sldMk cId="3341005489" sldId="3154"/>
            <ac:spMk id="5" creationId="{E2CB199F-6740-40B0-A42B-89FD56D66064}"/>
          </ac:spMkLst>
        </pc:spChg>
        <pc:spChg chg="mod">
          <ac:chgData name="Alessandro Colombo" userId="S::10573335@polimi.it::860c7f11-d315-496d-9436-76b9fb52da10" providerId="AD" clId="Web-{FB74F552-B734-23CB-383F-CA777A48DD80}" dt="2021-12-14T15:22:47.568" v="289" actId="20577"/>
          <ac:spMkLst>
            <pc:docMk/>
            <pc:sldMk cId="3341005489" sldId="3154"/>
            <ac:spMk id="6" creationId="{BDBABAA6-5400-4992-BE19-EA68F976F70A}"/>
          </ac:spMkLst>
        </pc:spChg>
      </pc:sldChg>
      <pc:sldChg chg="modSp">
        <pc:chgData name="Alessandro Colombo" userId="S::10573335@polimi.it::860c7f11-d315-496d-9436-76b9fb52da10" providerId="AD" clId="Web-{FB74F552-B734-23CB-383F-CA777A48DD80}" dt="2021-12-14T15:02:54.723" v="153"/>
        <pc:sldMkLst>
          <pc:docMk/>
          <pc:sldMk cId="975897480" sldId="3155"/>
        </pc:sldMkLst>
        <pc:graphicFrameChg chg="mod modGraphic">
          <ac:chgData name="Alessandro Colombo" userId="S::10573335@polimi.it::860c7f11-d315-496d-9436-76b9fb52da10" providerId="AD" clId="Web-{FB74F552-B734-23CB-383F-CA777A48DD80}" dt="2021-12-14T15:02:54.723" v="153"/>
          <ac:graphicFrameMkLst>
            <pc:docMk/>
            <pc:sldMk cId="975897480" sldId="3155"/>
            <ac:graphicFrameMk id="7" creationId="{6CED2F03-6803-410A-9A9E-5F55C61BF90D}"/>
          </ac:graphicFrameMkLst>
        </pc:graphicFrameChg>
      </pc:sldChg>
    </pc:docChg>
  </pc:docChgLst>
  <pc:docChgLst>
    <pc:chgData name="Alessandro Colombo" userId="S::10573335@polimi.it::860c7f11-d315-496d-9436-76b9fb52da10" providerId="AD" clId="Web-{94DCB22D-E35E-DCF1-506A-628D36714FD8}"/>
    <pc:docChg chg="modSld sldOrd">
      <pc:chgData name="Alessandro Colombo" userId="S::10573335@polimi.it::860c7f11-d315-496d-9436-76b9fb52da10" providerId="AD" clId="Web-{94DCB22D-E35E-DCF1-506A-628D36714FD8}" dt="2022-04-12T10:26:07.131" v="25" actId="20577"/>
      <pc:docMkLst>
        <pc:docMk/>
      </pc:docMkLst>
      <pc:sldChg chg="addSp modSp">
        <pc:chgData name="Alessandro Colombo" userId="S::10573335@polimi.it::860c7f11-d315-496d-9436-76b9fb52da10" providerId="AD" clId="Web-{94DCB22D-E35E-DCF1-506A-628D36714FD8}" dt="2022-04-12T09:22:47.166" v="2" actId="14100"/>
        <pc:sldMkLst>
          <pc:docMk/>
          <pc:sldMk cId="2345265734" sldId="3170"/>
        </pc:sldMkLst>
        <pc:picChg chg="add mod">
          <ac:chgData name="Alessandro Colombo" userId="S::10573335@polimi.it::860c7f11-d315-496d-9436-76b9fb52da10" providerId="AD" clId="Web-{94DCB22D-E35E-DCF1-506A-628D36714FD8}" dt="2022-04-12T09:19:16.083" v="0"/>
          <ac:picMkLst>
            <pc:docMk/>
            <pc:sldMk cId="2345265734" sldId="3170"/>
            <ac:picMk id="7" creationId="{AAA0CE14-856B-5C76-E0D0-B2A4EDBF66E0}"/>
          </ac:picMkLst>
        </pc:picChg>
        <pc:picChg chg="add mod">
          <ac:chgData name="Alessandro Colombo" userId="S::10573335@polimi.it::860c7f11-d315-496d-9436-76b9fb52da10" providerId="AD" clId="Web-{94DCB22D-E35E-DCF1-506A-628D36714FD8}" dt="2022-04-12T09:22:47.166" v="2" actId="14100"/>
          <ac:picMkLst>
            <pc:docMk/>
            <pc:sldMk cId="2345265734" sldId="3170"/>
            <ac:picMk id="8" creationId="{F8215CF3-9260-1809-F977-C5DB18951645}"/>
          </ac:picMkLst>
        </pc:picChg>
      </pc:sldChg>
      <pc:sldChg chg="ord">
        <pc:chgData name="Alessandro Colombo" userId="S::10573335@polimi.it::860c7f11-d315-496d-9436-76b9fb52da10" providerId="AD" clId="Web-{94DCB22D-E35E-DCF1-506A-628D36714FD8}" dt="2022-04-12T10:16:12.287" v="4"/>
        <pc:sldMkLst>
          <pc:docMk/>
          <pc:sldMk cId="3053004228" sldId="3172"/>
        </pc:sldMkLst>
      </pc:sldChg>
      <pc:sldChg chg="addSp delSp modSp ord">
        <pc:chgData name="Alessandro Colombo" userId="S::10573335@polimi.it::860c7f11-d315-496d-9436-76b9fb52da10" providerId="AD" clId="Web-{94DCB22D-E35E-DCF1-506A-628D36714FD8}" dt="2022-04-12T10:18:18.446" v="21" actId="20577"/>
        <pc:sldMkLst>
          <pc:docMk/>
          <pc:sldMk cId="142996040" sldId="3179"/>
        </pc:sldMkLst>
        <pc:spChg chg="mod">
          <ac:chgData name="Alessandro Colombo" userId="S::10573335@polimi.it::860c7f11-d315-496d-9436-76b9fb52da10" providerId="AD" clId="Web-{94DCB22D-E35E-DCF1-506A-628D36714FD8}" dt="2022-04-12T10:18:18.446" v="21" actId="20577"/>
          <ac:spMkLst>
            <pc:docMk/>
            <pc:sldMk cId="142996040" sldId="3179"/>
            <ac:spMk id="2" creationId="{2F3B3D04-41B3-4C38-BD34-D0D1B255C286}"/>
          </ac:spMkLst>
        </pc:spChg>
        <pc:picChg chg="add del mod">
          <ac:chgData name="Alessandro Colombo" userId="S::10573335@polimi.it::860c7f11-d315-496d-9436-76b9fb52da10" providerId="AD" clId="Web-{94DCB22D-E35E-DCF1-506A-628D36714FD8}" dt="2022-04-12T10:17:04.944" v="11"/>
          <ac:picMkLst>
            <pc:docMk/>
            <pc:sldMk cId="142996040" sldId="3179"/>
            <ac:picMk id="5" creationId="{B966E128-160B-786B-4D0C-657E07D63698}"/>
          </ac:picMkLst>
        </pc:picChg>
        <pc:picChg chg="add mod">
          <ac:chgData name="Alessandro Colombo" userId="S::10573335@polimi.it::860c7f11-d315-496d-9436-76b9fb52da10" providerId="AD" clId="Web-{94DCB22D-E35E-DCF1-506A-628D36714FD8}" dt="2022-04-12T10:17:14.320" v="15" actId="1076"/>
          <ac:picMkLst>
            <pc:docMk/>
            <pc:sldMk cId="142996040" sldId="3179"/>
            <ac:picMk id="7" creationId="{FBC801FD-0554-B19D-CD3E-7A713ACFD164}"/>
          </ac:picMkLst>
        </pc:picChg>
        <pc:picChg chg="add mod">
          <ac:chgData name="Alessandro Colombo" userId="S::10573335@polimi.it::860c7f11-d315-496d-9436-76b9fb52da10" providerId="AD" clId="Web-{94DCB22D-E35E-DCF1-506A-628D36714FD8}" dt="2022-04-12T10:17:14.101" v="14" actId="1076"/>
          <ac:picMkLst>
            <pc:docMk/>
            <pc:sldMk cId="142996040" sldId="3179"/>
            <ac:picMk id="8" creationId="{456CF167-1120-13E6-85DB-19168C3D22C8}"/>
          </ac:picMkLst>
        </pc:picChg>
      </pc:sldChg>
      <pc:sldChg chg="modSp">
        <pc:chgData name="Alessandro Colombo" userId="S::10573335@polimi.it::860c7f11-d315-496d-9436-76b9fb52da10" providerId="AD" clId="Web-{94DCB22D-E35E-DCF1-506A-628D36714FD8}" dt="2022-04-12T10:26:07.131" v="25" actId="20577"/>
        <pc:sldMkLst>
          <pc:docMk/>
          <pc:sldMk cId="2660715101" sldId="3180"/>
        </pc:sldMkLst>
        <pc:spChg chg="mod">
          <ac:chgData name="Alessandro Colombo" userId="S::10573335@polimi.it::860c7f11-d315-496d-9436-76b9fb52da10" providerId="AD" clId="Web-{94DCB22D-E35E-DCF1-506A-628D36714FD8}" dt="2022-04-12T10:26:07.131" v="25" actId="20577"/>
          <ac:spMkLst>
            <pc:docMk/>
            <pc:sldMk cId="2660715101" sldId="3180"/>
            <ac:spMk id="7" creationId="{C9F90078-44AE-1149-9C6F-5042E3C5C141}"/>
          </ac:spMkLst>
        </pc:spChg>
      </pc:sldChg>
    </pc:docChg>
  </pc:docChgLst>
  <pc:docChgLst>
    <pc:chgData name="Alessandro Colombo" userId="860c7f11-d315-496d-9436-76b9fb52da10" providerId="ADAL" clId="{DA9A094D-C2DE-42E7-8CBA-AF6B1A8AA62E}"/>
    <pc:docChg chg="undo custSel addSld delSld modSld sldOrd modSection">
      <pc:chgData name="Alessandro Colombo" userId="860c7f11-d315-496d-9436-76b9fb52da10" providerId="ADAL" clId="{DA9A094D-C2DE-42E7-8CBA-AF6B1A8AA62E}" dt="2022-04-12T09:05:10.503" v="1179" actId="20577"/>
      <pc:docMkLst>
        <pc:docMk/>
      </pc:docMkLst>
      <pc:sldChg chg="modSp mod">
        <pc:chgData name="Alessandro Colombo" userId="860c7f11-d315-496d-9436-76b9fb52da10" providerId="ADAL" clId="{DA9A094D-C2DE-42E7-8CBA-AF6B1A8AA62E}" dt="2022-04-10T14:28:10.578" v="25" actId="14100"/>
        <pc:sldMkLst>
          <pc:docMk/>
          <pc:sldMk cId="1865446176" sldId="3146"/>
        </pc:sldMkLst>
        <pc:spChg chg="mod">
          <ac:chgData name="Alessandro Colombo" userId="860c7f11-d315-496d-9436-76b9fb52da10" providerId="ADAL" clId="{DA9A094D-C2DE-42E7-8CBA-AF6B1A8AA62E}" dt="2022-04-10T14:28:10.578" v="25" actId="14100"/>
          <ac:spMkLst>
            <pc:docMk/>
            <pc:sldMk cId="1865446176" sldId="3146"/>
            <ac:spMk id="5" creationId="{CEF361C6-7179-46AB-9661-6AEB89AFC5C2}"/>
          </ac:spMkLst>
        </pc:spChg>
        <pc:picChg chg="mod">
          <ac:chgData name="Alessandro Colombo" userId="860c7f11-d315-496d-9436-76b9fb52da10" providerId="ADAL" clId="{DA9A094D-C2DE-42E7-8CBA-AF6B1A8AA62E}" dt="2022-04-10T14:28:04.700" v="24" actId="1076"/>
          <ac:picMkLst>
            <pc:docMk/>
            <pc:sldMk cId="1865446176" sldId="3146"/>
            <ac:picMk id="8" creationId="{1668089F-1C05-4667-8C9A-1CFA951F793C}"/>
          </ac:picMkLst>
        </pc:picChg>
      </pc:sldChg>
      <pc:sldChg chg="modSp">
        <pc:chgData name="Alessandro Colombo" userId="860c7f11-d315-496d-9436-76b9fb52da10" providerId="ADAL" clId="{DA9A094D-C2DE-42E7-8CBA-AF6B1A8AA62E}" dt="2022-04-10T14:30:11.150" v="26" actId="33524"/>
        <pc:sldMkLst>
          <pc:docMk/>
          <pc:sldMk cId="290257518" sldId="3159"/>
        </pc:sldMkLst>
        <pc:spChg chg="mod">
          <ac:chgData name="Alessandro Colombo" userId="860c7f11-d315-496d-9436-76b9fb52da10" providerId="ADAL" clId="{DA9A094D-C2DE-42E7-8CBA-AF6B1A8AA62E}" dt="2022-04-10T14:30:11.150" v="26" actId="33524"/>
          <ac:spMkLst>
            <pc:docMk/>
            <pc:sldMk cId="290257518" sldId="3159"/>
            <ac:spMk id="5" creationId="{CEF361C6-7179-46AB-9661-6AEB89AFC5C2}"/>
          </ac:spMkLst>
        </pc:spChg>
      </pc:sldChg>
      <pc:sldChg chg="modSp new mod ord modShow">
        <pc:chgData name="Alessandro Colombo" userId="860c7f11-d315-496d-9436-76b9fb52da10" providerId="ADAL" clId="{DA9A094D-C2DE-42E7-8CBA-AF6B1A8AA62E}" dt="2022-04-12T06:19:18.284" v="602" actId="167"/>
        <pc:sldMkLst>
          <pc:docMk/>
          <pc:sldMk cId="2345265734" sldId="3170"/>
        </pc:sldMkLst>
        <pc:spChg chg="mod">
          <ac:chgData name="Alessandro Colombo" userId="860c7f11-d315-496d-9436-76b9fb52da10" providerId="ADAL" clId="{DA9A094D-C2DE-42E7-8CBA-AF6B1A8AA62E}" dt="2022-04-11T09:47:08.915" v="337" actId="20577"/>
          <ac:spMkLst>
            <pc:docMk/>
            <pc:sldMk cId="2345265734" sldId="3170"/>
            <ac:spMk id="2" creationId="{777F1BC5-7403-487F-BBA5-19402D085CC3}"/>
          </ac:spMkLst>
        </pc:spChg>
        <pc:spChg chg="mod">
          <ac:chgData name="Alessandro Colombo" userId="860c7f11-d315-496d-9436-76b9fb52da10" providerId="ADAL" clId="{DA9A094D-C2DE-42E7-8CBA-AF6B1A8AA62E}" dt="2022-04-12T06:17:59.939" v="582" actId="14100"/>
          <ac:spMkLst>
            <pc:docMk/>
            <pc:sldMk cId="2345265734" sldId="3170"/>
            <ac:spMk id="5" creationId="{05B0D05F-3A98-409C-B61F-AD6BC4075A8C}"/>
          </ac:spMkLst>
        </pc:spChg>
        <pc:picChg chg="mod">
          <ac:chgData name="Alessandro Colombo" userId="860c7f11-d315-496d-9436-76b9fb52da10" providerId="ADAL" clId="{DA9A094D-C2DE-42E7-8CBA-AF6B1A8AA62E}" dt="2022-04-12T06:19:07.588" v="601" actId="1035"/>
          <ac:picMkLst>
            <pc:docMk/>
            <pc:sldMk cId="2345265734" sldId="3170"/>
            <ac:picMk id="9" creationId="{652F7ED7-6C6A-DCB6-C1CD-B25469229B8A}"/>
          </ac:picMkLst>
        </pc:picChg>
        <pc:picChg chg="mod ord">
          <ac:chgData name="Alessandro Colombo" userId="860c7f11-d315-496d-9436-76b9fb52da10" providerId="ADAL" clId="{DA9A094D-C2DE-42E7-8CBA-AF6B1A8AA62E}" dt="2022-04-12T06:19:18.284" v="602" actId="167"/>
          <ac:picMkLst>
            <pc:docMk/>
            <pc:sldMk cId="2345265734" sldId="3170"/>
            <ac:picMk id="10" creationId="{799AFB0B-4B72-BDD0-BA72-42738D9A644C}"/>
          </ac:picMkLst>
        </pc:picChg>
      </pc:sldChg>
      <pc:sldChg chg="new del">
        <pc:chgData name="Alessandro Colombo" userId="860c7f11-d315-496d-9436-76b9fb52da10" providerId="ADAL" clId="{DA9A094D-C2DE-42E7-8CBA-AF6B1A8AA62E}" dt="2022-04-11T09:17:54.376" v="28" actId="680"/>
        <pc:sldMkLst>
          <pc:docMk/>
          <pc:sldMk cId="2864108097" sldId="3170"/>
        </pc:sldMkLst>
      </pc:sldChg>
      <pc:sldChg chg="new del">
        <pc:chgData name="Alessandro Colombo" userId="860c7f11-d315-496d-9436-76b9fb52da10" providerId="ADAL" clId="{DA9A094D-C2DE-42E7-8CBA-AF6B1A8AA62E}" dt="2022-04-11T09:18:00.117" v="30" actId="680"/>
        <pc:sldMkLst>
          <pc:docMk/>
          <pc:sldMk cId="4179946985" sldId="3170"/>
        </pc:sldMkLst>
      </pc:sldChg>
      <pc:sldChg chg="delSp modSp add mod">
        <pc:chgData name="Alessandro Colombo" userId="860c7f11-d315-496d-9436-76b9fb52da10" providerId="ADAL" clId="{DA9A094D-C2DE-42E7-8CBA-AF6B1A8AA62E}" dt="2022-04-12T09:05:10.503" v="1179" actId="20577"/>
        <pc:sldMkLst>
          <pc:docMk/>
          <pc:sldMk cId="3053004228" sldId="3172"/>
        </pc:sldMkLst>
        <pc:spChg chg="mod">
          <ac:chgData name="Alessandro Colombo" userId="860c7f11-d315-496d-9436-76b9fb52da10" providerId="ADAL" clId="{DA9A094D-C2DE-42E7-8CBA-AF6B1A8AA62E}" dt="2022-04-11T09:47:14.901" v="340" actId="20577"/>
          <ac:spMkLst>
            <pc:docMk/>
            <pc:sldMk cId="3053004228" sldId="3172"/>
            <ac:spMk id="2" creationId="{777F1BC5-7403-487F-BBA5-19402D085CC3}"/>
          </ac:spMkLst>
        </pc:spChg>
        <pc:spChg chg="mod">
          <ac:chgData name="Alessandro Colombo" userId="860c7f11-d315-496d-9436-76b9fb52da10" providerId="ADAL" clId="{DA9A094D-C2DE-42E7-8CBA-AF6B1A8AA62E}" dt="2022-04-12T06:21:54.256" v="674" actId="14100"/>
          <ac:spMkLst>
            <pc:docMk/>
            <pc:sldMk cId="3053004228" sldId="3172"/>
            <ac:spMk id="3" creationId="{17DAA87C-F0F8-4B9E-AD41-39A7FB29F50B}"/>
          </ac:spMkLst>
        </pc:spChg>
        <pc:spChg chg="mod">
          <ac:chgData name="Alessandro Colombo" userId="860c7f11-d315-496d-9436-76b9fb52da10" providerId="ADAL" clId="{DA9A094D-C2DE-42E7-8CBA-AF6B1A8AA62E}" dt="2022-04-12T06:21:54.256" v="674" actId="14100"/>
          <ac:spMkLst>
            <pc:docMk/>
            <pc:sldMk cId="3053004228" sldId="3172"/>
            <ac:spMk id="4" creationId="{00C8DE74-6AB8-47E4-9EB6-34F502088203}"/>
          </ac:spMkLst>
        </pc:spChg>
        <pc:spChg chg="mod">
          <ac:chgData name="Alessandro Colombo" userId="860c7f11-d315-496d-9436-76b9fb52da10" providerId="ADAL" clId="{DA9A094D-C2DE-42E7-8CBA-AF6B1A8AA62E}" dt="2022-04-12T09:05:10.503" v="1179" actId="20577"/>
          <ac:spMkLst>
            <pc:docMk/>
            <pc:sldMk cId="3053004228" sldId="3172"/>
            <ac:spMk id="5" creationId="{05B0D05F-3A98-409C-B61F-AD6BC4075A8C}"/>
          </ac:spMkLst>
        </pc:spChg>
        <pc:spChg chg="mod">
          <ac:chgData name="Alessandro Colombo" userId="860c7f11-d315-496d-9436-76b9fb52da10" providerId="ADAL" clId="{DA9A094D-C2DE-42E7-8CBA-AF6B1A8AA62E}" dt="2022-04-12T06:21:54.256" v="674" actId="14100"/>
          <ac:spMkLst>
            <pc:docMk/>
            <pc:sldMk cId="3053004228" sldId="3172"/>
            <ac:spMk id="6" creationId="{691F727E-B6D7-40D2-857D-F5FEE9B050EA}"/>
          </ac:spMkLst>
        </pc:spChg>
        <pc:picChg chg="del">
          <ac:chgData name="Alessandro Colombo" userId="860c7f11-d315-496d-9436-76b9fb52da10" providerId="ADAL" clId="{DA9A094D-C2DE-42E7-8CBA-AF6B1A8AA62E}" dt="2022-04-12T06:19:44.161" v="606" actId="478"/>
          <ac:picMkLst>
            <pc:docMk/>
            <pc:sldMk cId="3053004228" sldId="3172"/>
            <ac:picMk id="16" creationId="{D1FBD646-CA62-CFFB-D2AE-A0DB0D1847C0}"/>
          </ac:picMkLst>
        </pc:picChg>
        <pc:picChg chg="mod">
          <ac:chgData name="Alessandro Colombo" userId="860c7f11-d315-496d-9436-76b9fb52da10" providerId="ADAL" clId="{DA9A094D-C2DE-42E7-8CBA-AF6B1A8AA62E}" dt="2022-04-12T06:22:29.414" v="726" actId="1038"/>
          <ac:picMkLst>
            <pc:docMk/>
            <pc:sldMk cId="3053004228" sldId="3172"/>
            <ac:picMk id="17" creationId="{E7DA9A45-328F-55C0-D289-D49444CD27A4}"/>
          </ac:picMkLst>
        </pc:picChg>
        <pc:picChg chg="mod">
          <ac:chgData name="Alessandro Colombo" userId="860c7f11-d315-496d-9436-76b9fb52da10" providerId="ADAL" clId="{DA9A094D-C2DE-42E7-8CBA-AF6B1A8AA62E}" dt="2022-04-12T06:22:29.414" v="726" actId="1038"/>
          <ac:picMkLst>
            <pc:docMk/>
            <pc:sldMk cId="3053004228" sldId="3172"/>
            <ac:picMk id="18" creationId="{EBAEBB61-884C-AE62-8EDB-D3442EC28BE1}"/>
          </ac:picMkLst>
        </pc:picChg>
        <pc:picChg chg="mod">
          <ac:chgData name="Alessandro Colombo" userId="860c7f11-d315-496d-9436-76b9fb52da10" providerId="ADAL" clId="{DA9A094D-C2DE-42E7-8CBA-AF6B1A8AA62E}" dt="2022-04-12T06:38:34.906" v="1066" actId="1076"/>
          <ac:picMkLst>
            <pc:docMk/>
            <pc:sldMk cId="3053004228" sldId="3172"/>
            <ac:picMk id="20" creationId="{93272E73-2199-19D8-38B5-C35CD3D30A54}"/>
          </ac:picMkLst>
        </pc:picChg>
        <pc:picChg chg="mod">
          <ac:chgData name="Alessandro Colombo" userId="860c7f11-d315-496d-9436-76b9fb52da10" providerId="ADAL" clId="{DA9A094D-C2DE-42E7-8CBA-AF6B1A8AA62E}" dt="2022-04-12T06:22:40.521" v="742" actId="1038"/>
          <ac:picMkLst>
            <pc:docMk/>
            <pc:sldMk cId="3053004228" sldId="3172"/>
            <ac:picMk id="21" creationId="{A2C8E559-87D6-62FF-FA7C-77E1066908F2}"/>
          </ac:picMkLst>
        </pc:picChg>
      </pc:sldChg>
      <pc:sldChg chg="modSp mod">
        <pc:chgData name="Alessandro Colombo" userId="860c7f11-d315-496d-9436-76b9fb52da10" providerId="ADAL" clId="{DA9A094D-C2DE-42E7-8CBA-AF6B1A8AA62E}" dt="2022-04-12T06:30:29.778" v="897" actId="1076"/>
        <pc:sldMkLst>
          <pc:docMk/>
          <pc:sldMk cId="1363533006" sldId="3177"/>
        </pc:sldMkLst>
        <pc:spChg chg="mod">
          <ac:chgData name="Alessandro Colombo" userId="860c7f11-d315-496d-9436-76b9fb52da10" providerId="ADAL" clId="{DA9A094D-C2DE-42E7-8CBA-AF6B1A8AA62E}" dt="2022-04-12T06:30:29.778" v="897" actId="1076"/>
          <ac:spMkLst>
            <pc:docMk/>
            <pc:sldMk cId="1363533006" sldId="3177"/>
            <ac:spMk id="2" creationId="{1375458F-7EE5-5748-4A28-73FBB14DA440}"/>
          </ac:spMkLst>
        </pc:spChg>
        <pc:picChg chg="mod">
          <ac:chgData name="Alessandro Colombo" userId="860c7f11-d315-496d-9436-76b9fb52da10" providerId="ADAL" clId="{DA9A094D-C2DE-42E7-8CBA-AF6B1A8AA62E}" dt="2022-04-12T06:30:28.560" v="896" actId="1076"/>
          <ac:picMkLst>
            <pc:docMk/>
            <pc:sldMk cId="1363533006" sldId="3177"/>
            <ac:picMk id="9" creationId="{A99A4141-4202-D856-6FAE-DAD0968225A4}"/>
          </ac:picMkLst>
        </pc:picChg>
      </pc:sldChg>
      <pc:sldChg chg="addSp delSp modSp add mod">
        <pc:chgData name="Alessandro Colombo" userId="860c7f11-d315-496d-9436-76b9fb52da10" providerId="ADAL" clId="{DA9A094D-C2DE-42E7-8CBA-AF6B1A8AA62E}" dt="2022-04-12T06:40:42.489" v="1088" actId="1037"/>
        <pc:sldMkLst>
          <pc:docMk/>
          <pc:sldMk cId="2720341865" sldId="3178"/>
        </pc:sldMkLst>
        <pc:spChg chg="mod">
          <ac:chgData name="Alessandro Colombo" userId="860c7f11-d315-496d-9436-76b9fb52da10" providerId="ADAL" clId="{DA9A094D-C2DE-42E7-8CBA-AF6B1A8AA62E}" dt="2022-04-12T06:24:53.562" v="752" actId="20577"/>
          <ac:spMkLst>
            <pc:docMk/>
            <pc:sldMk cId="2720341865" sldId="3178"/>
            <ac:spMk id="2" creationId="{2F3B3D04-41B3-4C38-BD34-D0D1B255C286}"/>
          </ac:spMkLst>
        </pc:spChg>
        <pc:spChg chg="del mod">
          <ac:chgData name="Alessandro Colombo" userId="860c7f11-d315-496d-9436-76b9fb52da10" providerId="ADAL" clId="{DA9A094D-C2DE-42E7-8CBA-AF6B1A8AA62E}" dt="2022-04-12T06:24:54.875" v="754"/>
          <ac:spMkLst>
            <pc:docMk/>
            <pc:sldMk cId="2720341865" sldId="3178"/>
            <ac:spMk id="5" creationId="{A485172B-F94C-EB4C-90D3-F30680240648}"/>
          </ac:spMkLst>
        </pc:spChg>
        <pc:spChg chg="add del mod">
          <ac:chgData name="Alessandro Colombo" userId="860c7f11-d315-496d-9436-76b9fb52da10" providerId="ADAL" clId="{DA9A094D-C2DE-42E7-8CBA-AF6B1A8AA62E}" dt="2022-04-12T06:25:15.456" v="758"/>
          <ac:spMkLst>
            <pc:docMk/>
            <pc:sldMk cId="2720341865" sldId="3178"/>
            <ac:spMk id="7" creationId="{764CBDF7-6BF7-43C9-B7CA-AC34D519DC88}"/>
          </ac:spMkLst>
        </pc:spChg>
        <pc:spChg chg="add del mod">
          <ac:chgData name="Alessandro Colombo" userId="860c7f11-d315-496d-9436-76b9fb52da10" providerId="ADAL" clId="{DA9A094D-C2DE-42E7-8CBA-AF6B1A8AA62E}" dt="2022-04-12T06:25:15.456" v="760"/>
          <ac:spMkLst>
            <pc:docMk/>
            <pc:sldMk cId="2720341865" sldId="3178"/>
            <ac:spMk id="8" creationId="{D3BCB6A2-2499-4D2A-80EE-75E35E8655B3}"/>
          </ac:spMkLst>
        </pc:spChg>
        <pc:spChg chg="add mod">
          <ac:chgData name="Alessandro Colombo" userId="860c7f11-d315-496d-9436-76b9fb52da10" providerId="ADAL" clId="{DA9A094D-C2DE-42E7-8CBA-AF6B1A8AA62E}" dt="2022-04-12T06:40:42.489" v="1088" actId="1037"/>
          <ac:spMkLst>
            <pc:docMk/>
            <pc:sldMk cId="2720341865" sldId="3178"/>
            <ac:spMk id="9" creationId="{E2C3193B-B069-4028-BA7D-D58183D1E38D}"/>
          </ac:spMkLst>
        </pc:spChg>
        <pc:spChg chg="del mod">
          <ac:chgData name="Alessandro Colombo" userId="860c7f11-d315-496d-9436-76b9fb52da10" providerId="ADAL" clId="{DA9A094D-C2DE-42E7-8CBA-AF6B1A8AA62E}" dt="2022-04-12T06:26:03.013" v="765" actId="478"/>
          <ac:spMkLst>
            <pc:docMk/>
            <pc:sldMk cId="2720341865" sldId="3178"/>
            <ac:spMk id="73" creationId="{8EDF8826-A21F-45AB-A361-63ECC284CFF7}"/>
          </ac:spMkLst>
        </pc:spChg>
        <pc:picChg chg="add del mod">
          <ac:chgData name="Alessandro Colombo" userId="860c7f11-d315-496d-9436-76b9fb52da10" providerId="ADAL" clId="{DA9A094D-C2DE-42E7-8CBA-AF6B1A8AA62E}" dt="2022-04-12T06:30:53.989" v="904" actId="478"/>
          <ac:picMkLst>
            <pc:docMk/>
            <pc:sldMk cId="2720341865" sldId="3178"/>
            <ac:picMk id="10" creationId="{C24248A0-1BCC-409F-A254-2EA27DE803D0}"/>
          </ac:picMkLst>
        </pc:picChg>
        <pc:picChg chg="add mod">
          <ac:chgData name="Alessandro Colombo" userId="860c7f11-d315-496d-9436-76b9fb52da10" providerId="ADAL" clId="{DA9A094D-C2DE-42E7-8CBA-AF6B1A8AA62E}" dt="2022-04-12T06:40:07.335" v="1082" actId="14100"/>
          <ac:picMkLst>
            <pc:docMk/>
            <pc:sldMk cId="2720341865" sldId="3178"/>
            <ac:picMk id="12" creationId="{636C0C35-1964-4AE5-A3B0-4FCD1C78F3B1}"/>
          </ac:picMkLst>
        </pc:picChg>
        <pc:picChg chg="add mod">
          <ac:chgData name="Alessandro Colombo" userId="860c7f11-d315-496d-9436-76b9fb52da10" providerId="ADAL" clId="{DA9A094D-C2DE-42E7-8CBA-AF6B1A8AA62E}" dt="2022-04-12T06:40:07.335" v="1082" actId="14100"/>
          <ac:picMkLst>
            <pc:docMk/>
            <pc:sldMk cId="2720341865" sldId="3178"/>
            <ac:picMk id="13" creationId="{DBD59160-86F7-4429-AF31-7846E1136ABD}"/>
          </ac:picMkLst>
        </pc:picChg>
      </pc:sldChg>
      <pc:sldChg chg="addSp delSp modSp add mod">
        <pc:chgData name="Alessandro Colombo" userId="860c7f11-d315-496d-9436-76b9fb52da10" providerId="ADAL" clId="{DA9A094D-C2DE-42E7-8CBA-AF6B1A8AA62E}" dt="2022-04-12T06:41:10.925" v="1102" actId="1037"/>
        <pc:sldMkLst>
          <pc:docMk/>
          <pc:sldMk cId="142996040" sldId="3179"/>
        </pc:sldMkLst>
        <pc:spChg chg="mod">
          <ac:chgData name="Alessandro Colombo" userId="860c7f11-d315-496d-9436-76b9fb52da10" providerId="ADAL" clId="{DA9A094D-C2DE-42E7-8CBA-AF6B1A8AA62E}" dt="2022-04-12T06:32:15.269" v="918" actId="20577"/>
          <ac:spMkLst>
            <pc:docMk/>
            <pc:sldMk cId="142996040" sldId="3179"/>
            <ac:spMk id="2" creationId="{2F3B3D04-41B3-4C38-BD34-D0D1B255C286}"/>
          </ac:spMkLst>
        </pc:spChg>
        <pc:spChg chg="mod">
          <ac:chgData name="Alessandro Colombo" userId="860c7f11-d315-496d-9436-76b9fb52da10" providerId="ADAL" clId="{DA9A094D-C2DE-42E7-8CBA-AF6B1A8AA62E}" dt="2022-04-12T06:40:54.271" v="1089" actId="1038"/>
          <ac:spMkLst>
            <pc:docMk/>
            <pc:sldMk cId="142996040" sldId="3179"/>
            <ac:spMk id="9" creationId="{E2C3193B-B069-4028-BA7D-D58183D1E38D}"/>
          </ac:spMkLst>
        </pc:spChg>
        <pc:picChg chg="add mod">
          <ac:chgData name="Alessandro Colombo" userId="860c7f11-d315-496d-9436-76b9fb52da10" providerId="ADAL" clId="{DA9A094D-C2DE-42E7-8CBA-AF6B1A8AA62E}" dt="2022-04-12T06:41:10.925" v="1102" actId="1037"/>
          <ac:picMkLst>
            <pc:docMk/>
            <pc:sldMk cId="142996040" sldId="3179"/>
            <ac:picMk id="10" creationId="{2C44B958-10EE-467C-9CC0-FC3E495B846D}"/>
          </ac:picMkLst>
        </pc:picChg>
        <pc:picChg chg="add mod">
          <ac:chgData name="Alessandro Colombo" userId="860c7f11-d315-496d-9436-76b9fb52da10" providerId="ADAL" clId="{DA9A094D-C2DE-42E7-8CBA-AF6B1A8AA62E}" dt="2022-04-12T06:41:10.925" v="1102" actId="1037"/>
          <ac:picMkLst>
            <pc:docMk/>
            <pc:sldMk cId="142996040" sldId="3179"/>
            <ac:picMk id="11" creationId="{648B0067-124F-4D74-9F2A-18311DC331C9}"/>
          </ac:picMkLst>
        </pc:picChg>
        <pc:picChg chg="del mod">
          <ac:chgData name="Alessandro Colombo" userId="860c7f11-d315-496d-9436-76b9fb52da10" providerId="ADAL" clId="{DA9A094D-C2DE-42E7-8CBA-AF6B1A8AA62E}" dt="2022-04-12T06:36:25.715" v="1065" actId="478"/>
          <ac:picMkLst>
            <pc:docMk/>
            <pc:sldMk cId="142996040" sldId="3179"/>
            <ac:picMk id="12" creationId="{636C0C35-1964-4AE5-A3B0-4FCD1C78F3B1}"/>
          </ac:picMkLst>
        </pc:picChg>
        <pc:picChg chg="del mod">
          <ac:chgData name="Alessandro Colombo" userId="860c7f11-d315-496d-9436-76b9fb52da10" providerId="ADAL" clId="{DA9A094D-C2DE-42E7-8CBA-AF6B1A8AA62E}" dt="2022-04-12T06:36:23.100" v="1064" actId="478"/>
          <ac:picMkLst>
            <pc:docMk/>
            <pc:sldMk cId="142996040" sldId="3179"/>
            <ac:picMk id="13" creationId="{DBD59160-86F7-4429-AF31-7846E1136ABD}"/>
          </ac:picMkLst>
        </pc:picChg>
      </pc:sldChg>
    </pc:docChg>
  </pc:docChgLst>
  <pc:docChgLst>
    <pc:chgData name="Giacomo Delcaro" userId="863f645b-2c0e-4137-8059-c682504026b2" providerId="ADAL" clId="{1371ABF7-040C-4192-B5BB-ECC1FD804C54}"/>
    <pc:docChg chg="undo custSel addSld delSld modSld sldOrd modMainMaster addSection modSection">
      <pc:chgData name="Giacomo Delcaro" userId="863f645b-2c0e-4137-8059-c682504026b2" providerId="ADAL" clId="{1371ABF7-040C-4192-B5BB-ECC1FD804C54}" dt="2021-11-14T22:52:05.198" v="2298" actId="20577"/>
      <pc:docMkLst>
        <pc:docMk/>
      </pc:docMkLst>
      <pc:sldChg chg="addSp delSp modSp mod">
        <pc:chgData name="Giacomo Delcaro" userId="863f645b-2c0e-4137-8059-c682504026b2" providerId="ADAL" clId="{1371ABF7-040C-4192-B5BB-ECC1FD804C54}" dt="2021-11-14T21:08:53.434" v="458" actId="1076"/>
        <pc:sldMkLst>
          <pc:docMk/>
          <pc:sldMk cId="727411668" sldId="320"/>
        </pc:sldMkLst>
        <pc:spChg chg="mod">
          <ac:chgData name="Giacomo Delcaro" userId="863f645b-2c0e-4137-8059-c682504026b2" providerId="ADAL" clId="{1371ABF7-040C-4192-B5BB-ECC1FD804C54}" dt="2021-11-14T21:08:53.434" v="458" actId="1076"/>
          <ac:spMkLst>
            <pc:docMk/>
            <pc:sldMk cId="727411668" sldId="320"/>
            <ac:spMk id="4" creationId="{1045827F-F246-45C1-9952-76D9BA89A5DE}"/>
          </ac:spMkLst>
        </pc:spChg>
        <pc:spChg chg="del">
          <ac:chgData name="Giacomo Delcaro" userId="863f645b-2c0e-4137-8059-c682504026b2" providerId="ADAL" clId="{1371ABF7-040C-4192-B5BB-ECC1FD804C54}" dt="2021-11-14T21:04:48.507" v="217" actId="478"/>
          <ac:spMkLst>
            <pc:docMk/>
            <pc:sldMk cId="727411668" sldId="320"/>
            <ac:spMk id="5" creationId="{F867F9D1-68E6-4378-9DE0-7167E05F665C}"/>
          </ac:spMkLst>
        </pc:spChg>
        <pc:spChg chg="mod">
          <ac:chgData name="Giacomo Delcaro" userId="863f645b-2c0e-4137-8059-c682504026b2" providerId="ADAL" clId="{1371ABF7-040C-4192-B5BB-ECC1FD804C54}" dt="2021-11-14T21:08:53.434" v="458" actId="1076"/>
          <ac:spMkLst>
            <pc:docMk/>
            <pc:sldMk cId="727411668" sldId="320"/>
            <ac:spMk id="6" creationId="{38275E6B-F63B-4AA7-8126-9C8BFDDB207F}"/>
          </ac:spMkLst>
        </pc:spChg>
        <pc:spChg chg="add mod">
          <ac:chgData name="Giacomo Delcaro" userId="863f645b-2c0e-4137-8059-c682504026b2" providerId="ADAL" clId="{1371ABF7-040C-4192-B5BB-ECC1FD804C54}" dt="2021-11-14T21:08:53.434" v="458" actId="1076"/>
          <ac:spMkLst>
            <pc:docMk/>
            <pc:sldMk cId="727411668" sldId="320"/>
            <ac:spMk id="7" creationId="{A6517F4D-64F6-4D11-B8ED-659703E7AEE1}"/>
          </ac:spMkLst>
        </pc:spChg>
      </pc:sldChg>
      <pc:sldChg chg="del">
        <pc:chgData name="Giacomo Delcaro" userId="863f645b-2c0e-4137-8059-c682504026b2" providerId="ADAL" clId="{1371ABF7-040C-4192-B5BB-ECC1FD804C54}" dt="2021-11-14T20:44:22.996" v="31" actId="47"/>
        <pc:sldMkLst>
          <pc:docMk/>
          <pc:sldMk cId="1512258476" sldId="3093"/>
        </pc:sldMkLst>
      </pc:sldChg>
      <pc:sldChg chg="addSp delSp modSp del mod">
        <pc:chgData name="Giacomo Delcaro" userId="863f645b-2c0e-4137-8059-c682504026b2" providerId="ADAL" clId="{1371ABF7-040C-4192-B5BB-ECC1FD804C54}" dt="2021-11-14T20:45:04.442" v="51" actId="2696"/>
        <pc:sldMkLst>
          <pc:docMk/>
          <pc:sldMk cId="2077455468" sldId="3105"/>
        </pc:sldMkLst>
        <pc:spChg chg="add del">
          <ac:chgData name="Giacomo Delcaro" userId="863f645b-2c0e-4137-8059-c682504026b2" providerId="ADAL" clId="{1371ABF7-040C-4192-B5BB-ECC1FD804C54}" dt="2021-11-14T20:44:42.286" v="35" actId="478"/>
          <ac:spMkLst>
            <pc:docMk/>
            <pc:sldMk cId="2077455468" sldId="3105"/>
            <ac:spMk id="30" creationId="{C2B7D6E1-97FF-4D8B-B3EA-9FDD95D2921D}"/>
          </ac:spMkLst>
        </pc:spChg>
        <pc:picChg chg="mod">
          <ac:chgData name="Giacomo Delcaro" userId="863f645b-2c0e-4137-8059-c682504026b2" providerId="ADAL" clId="{1371ABF7-040C-4192-B5BB-ECC1FD804C54}" dt="2021-11-14T20:44:43.815" v="37" actId="14100"/>
          <ac:picMkLst>
            <pc:docMk/>
            <pc:sldMk cId="2077455468" sldId="3105"/>
            <ac:picMk id="5" creationId="{DA01632C-0070-4BDD-A06E-5B78C00ED07E}"/>
          </ac:picMkLst>
        </pc:picChg>
      </pc:sldChg>
      <pc:sldChg chg="modSp add mod">
        <pc:chgData name="Giacomo Delcaro" userId="863f645b-2c0e-4137-8059-c682504026b2" providerId="ADAL" clId="{1371ABF7-040C-4192-B5BB-ECC1FD804C54}" dt="2021-11-14T22:12:33.961" v="1676" actId="1076"/>
        <pc:sldMkLst>
          <pc:docMk/>
          <pc:sldMk cId="1689041109" sldId="3106"/>
        </pc:sldMkLst>
        <pc:spChg chg="mod">
          <ac:chgData name="Giacomo Delcaro" userId="863f645b-2c0e-4137-8059-c682504026b2" providerId="ADAL" clId="{1371ABF7-040C-4192-B5BB-ECC1FD804C54}" dt="2021-11-14T20:44:57.571" v="50" actId="20577"/>
          <ac:spMkLst>
            <pc:docMk/>
            <pc:sldMk cId="1689041109" sldId="3106"/>
            <ac:spMk id="2" creationId="{7B34386E-CA93-497B-87DE-E30FF338DE75}"/>
          </ac:spMkLst>
        </pc:spChg>
        <pc:spChg chg="mod">
          <ac:chgData name="Giacomo Delcaro" userId="863f645b-2c0e-4137-8059-c682504026b2" providerId="ADAL" clId="{1371ABF7-040C-4192-B5BB-ECC1FD804C54}" dt="2021-11-14T20:48:57.609" v="73" actId="20577"/>
          <ac:spMkLst>
            <pc:docMk/>
            <pc:sldMk cId="1689041109" sldId="3106"/>
            <ac:spMk id="4" creationId="{EA127C98-5049-42AE-992D-519ADC7907A7}"/>
          </ac:spMkLst>
        </pc:spChg>
        <pc:spChg chg="mod">
          <ac:chgData name="Giacomo Delcaro" userId="863f645b-2c0e-4137-8059-c682504026b2" providerId="ADAL" clId="{1371ABF7-040C-4192-B5BB-ECC1FD804C54}" dt="2021-11-14T20:48:20.928" v="60" actId="20577"/>
          <ac:spMkLst>
            <pc:docMk/>
            <pc:sldMk cId="1689041109" sldId="3106"/>
            <ac:spMk id="31" creationId="{8A5BE064-7D2C-4203-BD30-8F3FBB0C5BE4}"/>
          </ac:spMkLst>
        </pc:spChg>
        <pc:picChg chg="mod">
          <ac:chgData name="Giacomo Delcaro" userId="863f645b-2c0e-4137-8059-c682504026b2" providerId="ADAL" clId="{1371ABF7-040C-4192-B5BB-ECC1FD804C54}" dt="2021-11-14T22:12:33.961" v="1676" actId="1076"/>
          <ac:picMkLst>
            <pc:docMk/>
            <pc:sldMk cId="1689041109" sldId="3106"/>
            <ac:picMk id="5" creationId="{DA01632C-0070-4BDD-A06E-5B78C00ED07E}"/>
          </ac:picMkLst>
        </pc:picChg>
      </pc:sldChg>
      <pc:sldChg chg="del">
        <pc:chgData name="Giacomo Delcaro" userId="863f645b-2c0e-4137-8059-c682504026b2" providerId="ADAL" clId="{1371ABF7-040C-4192-B5BB-ECC1FD804C54}" dt="2021-11-14T20:44:21.738" v="30" actId="47"/>
        <pc:sldMkLst>
          <pc:docMk/>
          <pc:sldMk cId="3005550214" sldId="3106"/>
        </pc:sldMkLst>
      </pc:sldChg>
      <pc:sldChg chg="modSp new del mod">
        <pc:chgData name="Giacomo Delcaro" userId="863f645b-2c0e-4137-8059-c682504026b2" providerId="ADAL" clId="{1371ABF7-040C-4192-B5BB-ECC1FD804C54}" dt="2021-11-14T21:11:08.626" v="461" actId="47"/>
        <pc:sldMkLst>
          <pc:docMk/>
          <pc:sldMk cId="3409099145" sldId="3107"/>
        </pc:sldMkLst>
        <pc:spChg chg="mod">
          <ac:chgData name="Giacomo Delcaro" userId="863f645b-2c0e-4137-8059-c682504026b2" providerId="ADAL" clId="{1371ABF7-040C-4192-B5BB-ECC1FD804C54}" dt="2021-11-14T21:06:53.293" v="261" actId="113"/>
          <ac:spMkLst>
            <pc:docMk/>
            <pc:sldMk cId="3409099145" sldId="3107"/>
            <ac:spMk id="2" creationId="{B0ABCFF1-056C-43CB-A61A-2358E3B09E96}"/>
          </ac:spMkLst>
        </pc:spChg>
      </pc:sldChg>
      <pc:sldChg chg="addSp modSp new mod">
        <pc:chgData name="Giacomo Delcaro" userId="863f645b-2c0e-4137-8059-c682504026b2" providerId="ADAL" clId="{1371ABF7-040C-4192-B5BB-ECC1FD804C54}" dt="2021-11-14T21:14:01.512" v="476" actId="1076"/>
        <pc:sldMkLst>
          <pc:docMk/>
          <pc:sldMk cId="3197879472" sldId="3108"/>
        </pc:sldMkLst>
        <pc:spChg chg="mod">
          <ac:chgData name="Giacomo Delcaro" userId="863f645b-2c0e-4137-8059-c682504026b2" providerId="ADAL" clId="{1371ABF7-040C-4192-B5BB-ECC1FD804C54}" dt="2021-11-14T21:11:10.783" v="462"/>
          <ac:spMkLst>
            <pc:docMk/>
            <pc:sldMk cId="3197879472" sldId="3108"/>
            <ac:spMk id="2" creationId="{A539CB5F-C53C-4684-9E5D-45BE31BA5D65}"/>
          </ac:spMkLst>
        </pc:spChg>
        <pc:picChg chg="add mod">
          <ac:chgData name="Giacomo Delcaro" userId="863f645b-2c0e-4137-8059-c682504026b2" providerId="ADAL" clId="{1371ABF7-040C-4192-B5BB-ECC1FD804C54}" dt="2021-11-14T21:14:01.512" v="476" actId="1076"/>
          <ac:picMkLst>
            <pc:docMk/>
            <pc:sldMk cId="3197879472" sldId="3108"/>
            <ac:picMk id="7" creationId="{451B1319-8D1B-41CC-87D7-351D6BF3FB2B}"/>
          </ac:picMkLst>
        </pc:picChg>
        <pc:picChg chg="add mod">
          <ac:chgData name="Giacomo Delcaro" userId="863f645b-2c0e-4137-8059-c682504026b2" providerId="ADAL" clId="{1371ABF7-040C-4192-B5BB-ECC1FD804C54}" dt="2021-11-14T21:13:55.322" v="474" actId="1076"/>
          <ac:picMkLst>
            <pc:docMk/>
            <pc:sldMk cId="3197879472" sldId="3108"/>
            <ac:picMk id="9" creationId="{80DD2DB5-51AA-488F-9B45-D50A70850C62}"/>
          </ac:picMkLst>
        </pc:picChg>
        <pc:picChg chg="add mod">
          <ac:chgData name="Giacomo Delcaro" userId="863f645b-2c0e-4137-8059-c682504026b2" providerId="ADAL" clId="{1371ABF7-040C-4192-B5BB-ECC1FD804C54}" dt="2021-11-14T21:13:53.060" v="473" actId="1076"/>
          <ac:picMkLst>
            <pc:docMk/>
            <pc:sldMk cId="3197879472" sldId="3108"/>
            <ac:picMk id="11" creationId="{47A5C97A-D0E5-4A57-BF44-4420FEB19A34}"/>
          </ac:picMkLst>
        </pc:picChg>
        <pc:picChg chg="add mod">
          <ac:chgData name="Giacomo Delcaro" userId="863f645b-2c0e-4137-8059-c682504026b2" providerId="ADAL" clId="{1371ABF7-040C-4192-B5BB-ECC1FD804C54}" dt="2021-11-14T21:13:51.083" v="472" actId="1076"/>
          <ac:picMkLst>
            <pc:docMk/>
            <pc:sldMk cId="3197879472" sldId="3108"/>
            <ac:picMk id="13" creationId="{052DA23A-AE95-49C6-921D-2F11EDB47972}"/>
          </ac:picMkLst>
        </pc:picChg>
        <pc:picChg chg="add mod">
          <ac:chgData name="Giacomo Delcaro" userId="863f645b-2c0e-4137-8059-c682504026b2" providerId="ADAL" clId="{1371ABF7-040C-4192-B5BB-ECC1FD804C54}" dt="2021-11-14T21:13:48.899" v="471" actId="1076"/>
          <ac:picMkLst>
            <pc:docMk/>
            <pc:sldMk cId="3197879472" sldId="3108"/>
            <ac:picMk id="15" creationId="{A26390DE-C536-4B8F-B777-75180C93EC0B}"/>
          </ac:picMkLst>
        </pc:picChg>
        <pc:picChg chg="add mod">
          <ac:chgData name="Giacomo Delcaro" userId="863f645b-2c0e-4137-8059-c682504026b2" providerId="ADAL" clId="{1371ABF7-040C-4192-B5BB-ECC1FD804C54}" dt="2021-11-14T21:13:46.753" v="470" actId="1076"/>
          <ac:picMkLst>
            <pc:docMk/>
            <pc:sldMk cId="3197879472" sldId="3108"/>
            <ac:picMk id="17" creationId="{F8AEDD9E-C445-4843-B6ED-BB4817D5BECE}"/>
          </ac:picMkLst>
        </pc:picChg>
        <pc:picChg chg="add mod">
          <ac:chgData name="Giacomo Delcaro" userId="863f645b-2c0e-4137-8059-c682504026b2" providerId="ADAL" clId="{1371ABF7-040C-4192-B5BB-ECC1FD804C54}" dt="2021-11-14T21:13:43.518" v="468" actId="1076"/>
          <ac:picMkLst>
            <pc:docMk/>
            <pc:sldMk cId="3197879472" sldId="3108"/>
            <ac:picMk id="19" creationId="{AEA35C40-3C62-4912-A6B5-A3C33F96C5AE}"/>
          </ac:picMkLst>
        </pc:picChg>
        <pc:picChg chg="add mod">
          <ac:chgData name="Giacomo Delcaro" userId="863f645b-2c0e-4137-8059-c682504026b2" providerId="ADAL" clId="{1371ABF7-040C-4192-B5BB-ECC1FD804C54}" dt="2021-11-14T21:13:45.079" v="469" actId="1076"/>
          <ac:picMkLst>
            <pc:docMk/>
            <pc:sldMk cId="3197879472" sldId="3108"/>
            <ac:picMk id="21" creationId="{E37E2E4E-6090-47BC-96EE-E8FDD1AD7292}"/>
          </ac:picMkLst>
        </pc:picChg>
      </pc:sldChg>
      <pc:sldChg chg="addSp delSp modSp add mod modMedia setBg delAnim">
        <pc:chgData name="Giacomo Delcaro" userId="863f645b-2c0e-4137-8059-c682504026b2" providerId="ADAL" clId="{1371ABF7-040C-4192-B5BB-ECC1FD804C54}" dt="2021-11-14T21:21:43.407" v="621" actId="1076"/>
        <pc:sldMkLst>
          <pc:docMk/>
          <pc:sldMk cId="2368565108" sldId="3109"/>
        </pc:sldMkLst>
        <pc:spChg chg="mod">
          <ac:chgData name="Giacomo Delcaro" userId="863f645b-2c0e-4137-8059-c682504026b2" providerId="ADAL" clId="{1371ABF7-040C-4192-B5BB-ECC1FD804C54}" dt="2021-11-14T21:14:19.607" v="482" actId="26606"/>
          <ac:spMkLst>
            <pc:docMk/>
            <pc:sldMk cId="2368565108" sldId="3109"/>
            <ac:spMk id="2" creationId="{A539CB5F-C53C-4684-9E5D-45BE31BA5D65}"/>
          </ac:spMkLst>
        </pc:spChg>
        <pc:spChg chg="mod">
          <ac:chgData name="Giacomo Delcaro" userId="863f645b-2c0e-4137-8059-c682504026b2" providerId="ADAL" clId="{1371ABF7-040C-4192-B5BB-ECC1FD804C54}" dt="2021-11-14T21:14:19.607" v="482" actId="26606"/>
          <ac:spMkLst>
            <pc:docMk/>
            <pc:sldMk cId="2368565108" sldId="3109"/>
            <ac:spMk id="3" creationId="{63C6EEB8-E416-4CD2-BC34-ED1BF55D7CC7}"/>
          </ac:spMkLst>
        </pc:spChg>
        <pc:spChg chg="mod">
          <ac:chgData name="Giacomo Delcaro" userId="863f645b-2c0e-4137-8059-c682504026b2" providerId="ADAL" clId="{1371ABF7-040C-4192-B5BB-ECC1FD804C54}" dt="2021-11-14T21:14:19.607" v="482" actId="26606"/>
          <ac:spMkLst>
            <pc:docMk/>
            <pc:sldMk cId="2368565108" sldId="3109"/>
            <ac:spMk id="4" creationId="{DBBD546F-62A3-4A06-9F60-010BD1B9C76D}"/>
          </ac:spMkLst>
        </pc:spChg>
        <pc:spChg chg="mod">
          <ac:chgData name="Giacomo Delcaro" userId="863f645b-2c0e-4137-8059-c682504026b2" providerId="ADAL" clId="{1371ABF7-040C-4192-B5BB-ECC1FD804C54}" dt="2021-11-14T21:14:19.607" v="482" actId="26606"/>
          <ac:spMkLst>
            <pc:docMk/>
            <pc:sldMk cId="2368565108" sldId="3109"/>
            <ac:spMk id="5" creationId="{5C3321FE-DD98-4860-B9F5-57DDF2D1B63A}"/>
          </ac:spMkLst>
        </pc:spChg>
        <pc:spChg chg="add mod">
          <ac:chgData name="Giacomo Delcaro" userId="863f645b-2c0e-4137-8059-c682504026b2" providerId="ADAL" clId="{1371ABF7-040C-4192-B5BB-ECC1FD804C54}" dt="2021-11-14T21:21:43.407" v="621" actId="1076"/>
          <ac:spMkLst>
            <pc:docMk/>
            <pc:sldMk cId="2368565108" sldId="3109"/>
            <ac:spMk id="6" creationId="{8376870D-1C3D-4BA8-8323-4754A9C12E1B}"/>
          </ac:spMkLst>
        </pc:spChg>
        <pc:spChg chg="add del">
          <ac:chgData name="Giacomo Delcaro" userId="863f645b-2c0e-4137-8059-c682504026b2" providerId="ADAL" clId="{1371ABF7-040C-4192-B5BB-ECC1FD804C54}" dt="2021-11-14T21:14:19.607" v="482" actId="26606"/>
          <ac:spMkLst>
            <pc:docMk/>
            <pc:sldMk cId="2368565108" sldId="3109"/>
            <ac:spMk id="8" creationId="{C1DD1A8A-57D5-4A81-AD04-532B043C5611}"/>
          </ac:spMkLst>
        </pc:spChg>
        <pc:spChg chg="add del">
          <ac:chgData name="Giacomo Delcaro" userId="863f645b-2c0e-4137-8059-c682504026b2" providerId="ADAL" clId="{1371ABF7-040C-4192-B5BB-ECC1FD804C54}" dt="2021-11-14T21:14:19.607" v="482" actId="26606"/>
          <ac:spMkLst>
            <pc:docMk/>
            <pc:sldMk cId="2368565108" sldId="3109"/>
            <ac:spMk id="12" creationId="{007891EC-4501-44ED-A8C8-B11B6DB767AB}"/>
          </ac:spMkLst>
        </pc:spChg>
        <pc:picChg chg="del">
          <ac:chgData name="Giacomo Delcaro" userId="863f645b-2c0e-4137-8059-c682504026b2" providerId="ADAL" clId="{1371ABF7-040C-4192-B5BB-ECC1FD804C54}" dt="2021-11-14T21:14:07.068" v="478" actId="478"/>
          <ac:picMkLst>
            <pc:docMk/>
            <pc:sldMk cId="2368565108" sldId="3109"/>
            <ac:picMk id="7" creationId="{451B1319-8D1B-41CC-87D7-351D6BF3FB2B}"/>
          </ac:picMkLst>
        </pc:picChg>
        <pc:picChg chg="del">
          <ac:chgData name="Giacomo Delcaro" userId="863f645b-2c0e-4137-8059-c682504026b2" providerId="ADAL" clId="{1371ABF7-040C-4192-B5BB-ECC1FD804C54}" dt="2021-11-14T21:14:07.068" v="478" actId="478"/>
          <ac:picMkLst>
            <pc:docMk/>
            <pc:sldMk cId="2368565108" sldId="3109"/>
            <ac:picMk id="9" creationId="{80DD2DB5-51AA-488F-9B45-D50A70850C62}"/>
          </ac:picMkLst>
        </pc:picChg>
        <pc:picChg chg="add del mod">
          <ac:chgData name="Giacomo Delcaro" userId="863f645b-2c0e-4137-8059-c682504026b2" providerId="ADAL" clId="{1371ABF7-040C-4192-B5BB-ECC1FD804C54}" dt="2021-11-14T21:14:19.607" v="482" actId="26606"/>
          <ac:picMkLst>
            <pc:docMk/>
            <pc:sldMk cId="2368565108" sldId="3109"/>
            <ac:picMk id="10" creationId="{9B932349-D0DF-4B67-BF47-45820334F1EC}"/>
          </ac:picMkLst>
        </pc:picChg>
        <pc:picChg chg="del">
          <ac:chgData name="Giacomo Delcaro" userId="863f645b-2c0e-4137-8059-c682504026b2" providerId="ADAL" clId="{1371ABF7-040C-4192-B5BB-ECC1FD804C54}" dt="2021-11-14T21:14:07.068" v="478" actId="478"/>
          <ac:picMkLst>
            <pc:docMk/>
            <pc:sldMk cId="2368565108" sldId="3109"/>
            <ac:picMk id="11" creationId="{47A5C97A-D0E5-4A57-BF44-4420FEB19A34}"/>
          </ac:picMkLst>
        </pc:picChg>
        <pc:picChg chg="del">
          <ac:chgData name="Giacomo Delcaro" userId="863f645b-2c0e-4137-8059-c682504026b2" providerId="ADAL" clId="{1371ABF7-040C-4192-B5BB-ECC1FD804C54}" dt="2021-11-14T21:14:07.068" v="478" actId="478"/>
          <ac:picMkLst>
            <pc:docMk/>
            <pc:sldMk cId="2368565108" sldId="3109"/>
            <ac:picMk id="13" creationId="{052DA23A-AE95-49C6-921D-2F11EDB47972}"/>
          </ac:picMkLst>
        </pc:picChg>
        <pc:picChg chg="del">
          <ac:chgData name="Giacomo Delcaro" userId="863f645b-2c0e-4137-8059-c682504026b2" providerId="ADAL" clId="{1371ABF7-040C-4192-B5BB-ECC1FD804C54}" dt="2021-11-14T21:14:07.068" v="478" actId="478"/>
          <ac:picMkLst>
            <pc:docMk/>
            <pc:sldMk cId="2368565108" sldId="3109"/>
            <ac:picMk id="15" creationId="{A26390DE-C536-4B8F-B777-75180C93EC0B}"/>
          </ac:picMkLst>
        </pc:picChg>
        <pc:picChg chg="del">
          <ac:chgData name="Giacomo Delcaro" userId="863f645b-2c0e-4137-8059-c682504026b2" providerId="ADAL" clId="{1371ABF7-040C-4192-B5BB-ECC1FD804C54}" dt="2021-11-14T21:14:07.068" v="478" actId="478"/>
          <ac:picMkLst>
            <pc:docMk/>
            <pc:sldMk cId="2368565108" sldId="3109"/>
            <ac:picMk id="17" creationId="{F8AEDD9E-C445-4843-B6ED-BB4817D5BECE}"/>
          </ac:picMkLst>
        </pc:picChg>
        <pc:picChg chg="del">
          <ac:chgData name="Giacomo Delcaro" userId="863f645b-2c0e-4137-8059-c682504026b2" providerId="ADAL" clId="{1371ABF7-040C-4192-B5BB-ECC1FD804C54}" dt="2021-11-14T21:14:07.068" v="478" actId="478"/>
          <ac:picMkLst>
            <pc:docMk/>
            <pc:sldMk cId="2368565108" sldId="3109"/>
            <ac:picMk id="19" creationId="{AEA35C40-3C62-4912-A6B5-A3C33F96C5AE}"/>
          </ac:picMkLst>
        </pc:picChg>
        <pc:picChg chg="del">
          <ac:chgData name="Giacomo Delcaro" userId="863f645b-2c0e-4137-8059-c682504026b2" providerId="ADAL" clId="{1371ABF7-040C-4192-B5BB-ECC1FD804C54}" dt="2021-11-14T21:14:07.068" v="478" actId="478"/>
          <ac:picMkLst>
            <pc:docMk/>
            <pc:sldMk cId="2368565108" sldId="3109"/>
            <ac:picMk id="21" creationId="{E37E2E4E-6090-47BC-96EE-E8FDD1AD7292}"/>
          </ac:picMkLst>
        </pc:picChg>
      </pc:sldChg>
      <pc:sldChg chg="addSp modSp add mod">
        <pc:chgData name="Giacomo Delcaro" userId="863f645b-2c0e-4137-8059-c682504026b2" providerId="ADAL" clId="{1371ABF7-040C-4192-B5BB-ECC1FD804C54}" dt="2021-11-14T21:21:55.684" v="622" actId="1076"/>
        <pc:sldMkLst>
          <pc:docMk/>
          <pc:sldMk cId="1783181684" sldId="3110"/>
        </pc:sldMkLst>
        <pc:spChg chg="mod">
          <ac:chgData name="Giacomo Delcaro" userId="863f645b-2c0e-4137-8059-c682504026b2" providerId="ADAL" clId="{1371ABF7-040C-4192-B5BB-ECC1FD804C54}" dt="2021-11-14T21:17:25.402" v="531" actId="20577"/>
          <ac:spMkLst>
            <pc:docMk/>
            <pc:sldMk cId="1783181684" sldId="3110"/>
            <ac:spMk id="2" creationId="{A539CB5F-C53C-4684-9E5D-45BE31BA5D65}"/>
          </ac:spMkLst>
        </pc:spChg>
        <pc:spChg chg="add mod">
          <ac:chgData name="Giacomo Delcaro" userId="863f645b-2c0e-4137-8059-c682504026b2" providerId="ADAL" clId="{1371ABF7-040C-4192-B5BB-ECC1FD804C54}" dt="2021-11-14T21:21:55.684" v="622" actId="1076"/>
          <ac:spMkLst>
            <pc:docMk/>
            <pc:sldMk cId="1783181684" sldId="3110"/>
            <ac:spMk id="6" creationId="{B2A7FEE1-FB9A-40C0-AABA-118E7715CA7A}"/>
          </ac:spMkLst>
        </pc:spChg>
      </pc:sldChg>
      <pc:sldChg chg="modSp add del mod">
        <pc:chgData name="Giacomo Delcaro" userId="863f645b-2c0e-4137-8059-c682504026b2" providerId="ADAL" clId="{1371ABF7-040C-4192-B5BB-ECC1FD804C54}" dt="2021-11-14T21:17:53.675" v="532" actId="47"/>
        <pc:sldMkLst>
          <pc:docMk/>
          <pc:sldMk cId="385237216" sldId="3111"/>
        </pc:sldMkLst>
        <pc:spChg chg="mod">
          <ac:chgData name="Giacomo Delcaro" userId="863f645b-2c0e-4137-8059-c682504026b2" providerId="ADAL" clId="{1371ABF7-040C-4192-B5BB-ECC1FD804C54}" dt="2021-11-14T21:16:47.163" v="523" actId="20577"/>
          <ac:spMkLst>
            <pc:docMk/>
            <pc:sldMk cId="385237216" sldId="3111"/>
            <ac:spMk id="2" creationId="{A539CB5F-C53C-4684-9E5D-45BE31BA5D65}"/>
          </ac:spMkLst>
        </pc:spChg>
      </pc:sldChg>
      <pc:sldChg chg="modSp new mod">
        <pc:chgData name="Giacomo Delcaro" userId="863f645b-2c0e-4137-8059-c682504026b2" providerId="ADAL" clId="{1371ABF7-040C-4192-B5BB-ECC1FD804C54}" dt="2021-11-14T21:23:01.369" v="647" actId="20577"/>
        <pc:sldMkLst>
          <pc:docMk/>
          <pc:sldMk cId="671430906" sldId="3111"/>
        </pc:sldMkLst>
        <pc:spChg chg="mod">
          <ac:chgData name="Giacomo Delcaro" userId="863f645b-2c0e-4137-8059-c682504026b2" providerId="ADAL" clId="{1371ABF7-040C-4192-B5BB-ECC1FD804C54}" dt="2021-11-14T21:23:01.369" v="647" actId="20577"/>
          <ac:spMkLst>
            <pc:docMk/>
            <pc:sldMk cId="671430906" sldId="3111"/>
            <ac:spMk id="2" creationId="{A0472C5C-8E3E-48FA-B848-8ACF3B0E8A53}"/>
          </ac:spMkLst>
        </pc:spChg>
      </pc:sldChg>
      <pc:sldChg chg="add del">
        <pc:chgData name="Giacomo Delcaro" userId="863f645b-2c0e-4137-8059-c682504026b2" providerId="ADAL" clId="{1371ABF7-040C-4192-B5BB-ECC1FD804C54}" dt="2021-11-14T21:21:59.783" v="623" actId="2696"/>
        <pc:sldMkLst>
          <pc:docMk/>
          <pc:sldMk cId="3614552230" sldId="3111"/>
        </pc:sldMkLst>
      </pc:sldChg>
      <pc:sldChg chg="addSp modSp new mod">
        <pc:chgData name="Giacomo Delcaro" userId="863f645b-2c0e-4137-8059-c682504026b2" providerId="ADAL" clId="{1371ABF7-040C-4192-B5BB-ECC1FD804C54}" dt="2021-11-14T21:38:17.145" v="1109" actId="1076"/>
        <pc:sldMkLst>
          <pc:docMk/>
          <pc:sldMk cId="2218720960" sldId="3112"/>
        </pc:sldMkLst>
        <pc:spChg chg="mod">
          <ac:chgData name="Giacomo Delcaro" userId="863f645b-2c0e-4137-8059-c682504026b2" providerId="ADAL" clId="{1371ABF7-040C-4192-B5BB-ECC1FD804C54}" dt="2021-11-14T21:25:37.817" v="684" actId="20577"/>
          <ac:spMkLst>
            <pc:docMk/>
            <pc:sldMk cId="2218720960" sldId="3112"/>
            <ac:spMk id="2" creationId="{B1C259E8-5EFF-4EAF-944B-D4EB47BE74CB}"/>
          </ac:spMkLst>
        </pc:spChg>
        <pc:picChg chg="add mod">
          <ac:chgData name="Giacomo Delcaro" userId="863f645b-2c0e-4137-8059-c682504026b2" providerId="ADAL" clId="{1371ABF7-040C-4192-B5BB-ECC1FD804C54}" dt="2021-11-14T21:38:17.145" v="1109" actId="1076"/>
          <ac:picMkLst>
            <pc:docMk/>
            <pc:sldMk cId="2218720960" sldId="3112"/>
            <ac:picMk id="6" creationId="{2EC9523E-73DA-44B7-AD40-770329DC0D11}"/>
          </ac:picMkLst>
        </pc:picChg>
      </pc:sldChg>
      <pc:sldChg chg="modSp new mod">
        <pc:chgData name="Giacomo Delcaro" userId="863f645b-2c0e-4137-8059-c682504026b2" providerId="ADAL" clId="{1371ABF7-040C-4192-B5BB-ECC1FD804C54}" dt="2021-11-14T21:27:01.550" v="809" actId="20577"/>
        <pc:sldMkLst>
          <pc:docMk/>
          <pc:sldMk cId="2107710728" sldId="3113"/>
        </pc:sldMkLst>
        <pc:spChg chg="mod">
          <ac:chgData name="Giacomo Delcaro" userId="863f645b-2c0e-4137-8059-c682504026b2" providerId="ADAL" clId="{1371ABF7-040C-4192-B5BB-ECC1FD804C54}" dt="2021-11-14T21:27:01.550" v="809" actId="20577"/>
          <ac:spMkLst>
            <pc:docMk/>
            <pc:sldMk cId="2107710728" sldId="3113"/>
            <ac:spMk id="2" creationId="{4E2C95EE-6B08-43F1-AF96-CF7670902EC2}"/>
          </ac:spMkLst>
        </pc:spChg>
      </pc:sldChg>
      <pc:sldChg chg="addSp modSp new mod">
        <pc:chgData name="Giacomo Delcaro" userId="863f645b-2c0e-4137-8059-c682504026b2" providerId="ADAL" clId="{1371ABF7-040C-4192-B5BB-ECC1FD804C54}" dt="2021-11-14T21:39:08.557" v="1111" actId="1076"/>
        <pc:sldMkLst>
          <pc:docMk/>
          <pc:sldMk cId="1717397521" sldId="3114"/>
        </pc:sldMkLst>
        <pc:spChg chg="mod">
          <ac:chgData name="Giacomo Delcaro" userId="863f645b-2c0e-4137-8059-c682504026b2" providerId="ADAL" clId="{1371ABF7-040C-4192-B5BB-ECC1FD804C54}" dt="2021-11-14T21:27:04.486" v="810" actId="20577"/>
          <ac:spMkLst>
            <pc:docMk/>
            <pc:sldMk cId="1717397521" sldId="3114"/>
            <ac:spMk id="2" creationId="{3FB487AD-D1EA-4005-8440-4A49601C2482}"/>
          </ac:spMkLst>
        </pc:spChg>
        <pc:spChg chg="add mod">
          <ac:chgData name="Giacomo Delcaro" userId="863f645b-2c0e-4137-8059-c682504026b2" providerId="ADAL" clId="{1371ABF7-040C-4192-B5BB-ECC1FD804C54}" dt="2021-11-14T21:39:08.557" v="1111" actId="1076"/>
          <ac:spMkLst>
            <pc:docMk/>
            <pc:sldMk cId="1717397521" sldId="3114"/>
            <ac:spMk id="6" creationId="{F013D545-AA80-487C-9B34-99530238B46A}"/>
          </ac:spMkLst>
        </pc:spChg>
      </pc:sldChg>
      <pc:sldChg chg="addSp modSp new mod">
        <pc:chgData name="Giacomo Delcaro" userId="863f645b-2c0e-4137-8059-c682504026b2" providerId="ADAL" clId="{1371ABF7-040C-4192-B5BB-ECC1FD804C54}" dt="2021-11-14T21:39:14.489" v="1114" actId="20577"/>
        <pc:sldMkLst>
          <pc:docMk/>
          <pc:sldMk cId="3615339423" sldId="3115"/>
        </pc:sldMkLst>
        <pc:spChg chg="mod">
          <ac:chgData name="Giacomo Delcaro" userId="863f645b-2c0e-4137-8059-c682504026b2" providerId="ADAL" clId="{1371ABF7-040C-4192-B5BB-ECC1FD804C54}" dt="2021-11-14T21:38:54.142" v="1110" actId="20577"/>
          <ac:spMkLst>
            <pc:docMk/>
            <pc:sldMk cId="3615339423" sldId="3115"/>
            <ac:spMk id="2" creationId="{4090882D-6EEE-4603-8CAD-BE2444699046}"/>
          </ac:spMkLst>
        </pc:spChg>
        <pc:spChg chg="add mod">
          <ac:chgData name="Giacomo Delcaro" userId="863f645b-2c0e-4137-8059-c682504026b2" providerId="ADAL" clId="{1371ABF7-040C-4192-B5BB-ECC1FD804C54}" dt="2021-11-14T21:39:14.489" v="1114" actId="20577"/>
          <ac:spMkLst>
            <pc:docMk/>
            <pc:sldMk cId="3615339423" sldId="3115"/>
            <ac:spMk id="6" creationId="{DA240782-D998-4846-9C5C-47CDBC589C37}"/>
          </ac:spMkLst>
        </pc:spChg>
      </pc:sldChg>
      <pc:sldChg chg="modSp new del mod">
        <pc:chgData name="Giacomo Delcaro" userId="863f645b-2c0e-4137-8059-c682504026b2" providerId="ADAL" clId="{1371ABF7-040C-4192-B5BB-ECC1FD804C54}" dt="2021-11-14T21:41:42.278" v="1128" actId="2696"/>
        <pc:sldMkLst>
          <pc:docMk/>
          <pc:sldMk cId="1299356440" sldId="3116"/>
        </pc:sldMkLst>
        <pc:spChg chg="mod">
          <ac:chgData name="Giacomo Delcaro" userId="863f645b-2c0e-4137-8059-c682504026b2" providerId="ADAL" clId="{1371ABF7-040C-4192-B5BB-ECC1FD804C54}" dt="2021-11-14T21:39:24.338" v="1117" actId="20577"/>
          <ac:spMkLst>
            <pc:docMk/>
            <pc:sldMk cId="1299356440" sldId="3116"/>
            <ac:spMk id="2" creationId="{8367568C-C355-447B-B5FD-172758B95FF7}"/>
          </ac:spMkLst>
        </pc:spChg>
      </pc:sldChg>
      <pc:sldChg chg="addSp delSp modSp new mod modClrScheme chgLayout">
        <pc:chgData name="Giacomo Delcaro" userId="863f645b-2c0e-4137-8059-c682504026b2" providerId="ADAL" clId="{1371ABF7-040C-4192-B5BB-ECC1FD804C54}" dt="2021-11-14T21:43:10.026" v="1196" actId="1076"/>
        <pc:sldMkLst>
          <pc:docMk/>
          <pc:sldMk cId="3927890985" sldId="3116"/>
        </pc:sldMkLst>
        <pc:spChg chg="del">
          <ac:chgData name="Giacomo Delcaro" userId="863f645b-2c0e-4137-8059-c682504026b2" providerId="ADAL" clId="{1371ABF7-040C-4192-B5BB-ECC1FD804C54}" dt="2021-11-14T21:41:47.076" v="1130" actId="700"/>
          <ac:spMkLst>
            <pc:docMk/>
            <pc:sldMk cId="3927890985" sldId="3116"/>
            <ac:spMk id="2" creationId="{6841EFAC-EF9F-45F7-B7F1-B25B1E6267E5}"/>
          </ac:spMkLst>
        </pc:spChg>
        <pc:spChg chg="mod ord">
          <ac:chgData name="Giacomo Delcaro" userId="863f645b-2c0e-4137-8059-c682504026b2" providerId="ADAL" clId="{1371ABF7-040C-4192-B5BB-ECC1FD804C54}" dt="2021-11-14T21:41:47.076" v="1130" actId="700"/>
          <ac:spMkLst>
            <pc:docMk/>
            <pc:sldMk cId="3927890985" sldId="3116"/>
            <ac:spMk id="3" creationId="{58C6B252-628F-430D-8566-C125F549FAE8}"/>
          </ac:spMkLst>
        </pc:spChg>
        <pc:spChg chg="mod ord">
          <ac:chgData name="Giacomo Delcaro" userId="863f645b-2c0e-4137-8059-c682504026b2" providerId="ADAL" clId="{1371ABF7-040C-4192-B5BB-ECC1FD804C54}" dt="2021-11-14T21:41:47.076" v="1130" actId="700"/>
          <ac:spMkLst>
            <pc:docMk/>
            <pc:sldMk cId="3927890985" sldId="3116"/>
            <ac:spMk id="4" creationId="{AADAF36C-9688-4A47-B403-4084A9E2E6FB}"/>
          </ac:spMkLst>
        </pc:spChg>
        <pc:spChg chg="mod ord">
          <ac:chgData name="Giacomo Delcaro" userId="863f645b-2c0e-4137-8059-c682504026b2" providerId="ADAL" clId="{1371ABF7-040C-4192-B5BB-ECC1FD804C54}" dt="2021-11-14T21:41:47.076" v="1130" actId="700"/>
          <ac:spMkLst>
            <pc:docMk/>
            <pc:sldMk cId="3927890985" sldId="3116"/>
            <ac:spMk id="5" creationId="{239D3453-BB5F-49FD-8CB6-3F9F44286D51}"/>
          </ac:spMkLst>
        </pc:spChg>
        <pc:spChg chg="add mod">
          <ac:chgData name="Giacomo Delcaro" userId="863f645b-2c0e-4137-8059-c682504026b2" providerId="ADAL" clId="{1371ABF7-040C-4192-B5BB-ECC1FD804C54}" dt="2021-11-14T21:43:10.026" v="1196" actId="1076"/>
          <ac:spMkLst>
            <pc:docMk/>
            <pc:sldMk cId="3927890985" sldId="3116"/>
            <ac:spMk id="6" creationId="{6871F31D-62B2-43DE-9B98-2A11974B069C}"/>
          </ac:spMkLst>
        </pc:spChg>
      </pc:sldChg>
      <pc:sldChg chg="addSp delSp modSp new mod modClrScheme chgLayout">
        <pc:chgData name="Giacomo Delcaro" userId="863f645b-2c0e-4137-8059-c682504026b2" providerId="ADAL" clId="{1371ABF7-040C-4192-B5BB-ECC1FD804C54}" dt="2021-11-14T21:52:07.032" v="1448" actId="12"/>
        <pc:sldMkLst>
          <pc:docMk/>
          <pc:sldMk cId="2191614011" sldId="3117"/>
        </pc:sldMkLst>
        <pc:spChg chg="mod ord">
          <ac:chgData name="Giacomo Delcaro" userId="863f645b-2c0e-4137-8059-c682504026b2" providerId="ADAL" clId="{1371ABF7-040C-4192-B5BB-ECC1FD804C54}" dt="2021-11-14T21:46:04.108" v="1228" actId="700"/>
          <ac:spMkLst>
            <pc:docMk/>
            <pc:sldMk cId="2191614011" sldId="3117"/>
            <ac:spMk id="2" creationId="{7AFE5C42-10C2-43B6-B320-5923A63D81CB}"/>
          </ac:spMkLst>
        </pc:spChg>
        <pc:spChg chg="mod ord">
          <ac:chgData name="Giacomo Delcaro" userId="863f645b-2c0e-4137-8059-c682504026b2" providerId="ADAL" clId="{1371ABF7-040C-4192-B5BB-ECC1FD804C54}" dt="2021-11-14T21:46:04.108" v="1228" actId="700"/>
          <ac:spMkLst>
            <pc:docMk/>
            <pc:sldMk cId="2191614011" sldId="3117"/>
            <ac:spMk id="3" creationId="{82CCC238-8BD6-4EBC-9257-56173B96D2F9}"/>
          </ac:spMkLst>
        </pc:spChg>
        <pc:spChg chg="mod ord">
          <ac:chgData name="Giacomo Delcaro" userId="863f645b-2c0e-4137-8059-c682504026b2" providerId="ADAL" clId="{1371ABF7-040C-4192-B5BB-ECC1FD804C54}" dt="2021-11-14T21:46:04.108" v="1228" actId="700"/>
          <ac:spMkLst>
            <pc:docMk/>
            <pc:sldMk cId="2191614011" sldId="3117"/>
            <ac:spMk id="4" creationId="{D38DB6C6-20FA-414F-B67E-E1001ADD5477}"/>
          </ac:spMkLst>
        </pc:spChg>
        <pc:spChg chg="add mod ord">
          <ac:chgData name="Giacomo Delcaro" userId="863f645b-2c0e-4137-8059-c682504026b2" providerId="ADAL" clId="{1371ABF7-040C-4192-B5BB-ECC1FD804C54}" dt="2021-11-14T21:48:39.440" v="1329" actId="20577"/>
          <ac:spMkLst>
            <pc:docMk/>
            <pc:sldMk cId="2191614011" sldId="3117"/>
            <ac:spMk id="5" creationId="{266FF2DE-7AD3-40BB-9637-E070E43970D6}"/>
          </ac:spMkLst>
        </pc:spChg>
        <pc:spChg chg="add del mod">
          <ac:chgData name="Giacomo Delcaro" userId="863f645b-2c0e-4137-8059-c682504026b2" providerId="ADAL" clId="{1371ABF7-040C-4192-B5BB-ECC1FD804C54}" dt="2021-11-14T21:46:17.079" v="1231"/>
          <ac:spMkLst>
            <pc:docMk/>
            <pc:sldMk cId="2191614011" sldId="3117"/>
            <ac:spMk id="6" creationId="{1A3E2FBE-DAA9-4CD7-A7E5-3ED17A4AE87B}"/>
          </ac:spMkLst>
        </pc:spChg>
        <pc:spChg chg="add del mod">
          <ac:chgData name="Giacomo Delcaro" userId="863f645b-2c0e-4137-8059-c682504026b2" providerId="ADAL" clId="{1371ABF7-040C-4192-B5BB-ECC1FD804C54}" dt="2021-11-14T21:48:30.856" v="1322" actId="478"/>
          <ac:spMkLst>
            <pc:docMk/>
            <pc:sldMk cId="2191614011" sldId="3117"/>
            <ac:spMk id="7" creationId="{9809256A-0931-4E26-8C71-34B8370CDB81}"/>
          </ac:spMkLst>
        </pc:spChg>
        <pc:spChg chg="add del mod">
          <ac:chgData name="Giacomo Delcaro" userId="863f645b-2c0e-4137-8059-c682504026b2" providerId="ADAL" clId="{1371ABF7-040C-4192-B5BB-ECC1FD804C54}" dt="2021-11-14T21:51:50.064" v="1432" actId="478"/>
          <ac:spMkLst>
            <pc:docMk/>
            <pc:sldMk cId="2191614011" sldId="3117"/>
            <ac:spMk id="8" creationId="{9F3E4DCA-C4FB-416B-AC5E-8258B9332A2D}"/>
          </ac:spMkLst>
        </pc:spChg>
        <pc:spChg chg="add mod">
          <ac:chgData name="Giacomo Delcaro" userId="863f645b-2c0e-4137-8059-c682504026b2" providerId="ADAL" clId="{1371ABF7-040C-4192-B5BB-ECC1FD804C54}" dt="2021-11-14T21:52:07.032" v="1448" actId="12"/>
          <ac:spMkLst>
            <pc:docMk/>
            <pc:sldMk cId="2191614011" sldId="3117"/>
            <ac:spMk id="9" creationId="{2CE0CFB2-DA31-4C31-8F9B-0382708A89BB}"/>
          </ac:spMkLst>
        </pc:spChg>
      </pc:sldChg>
      <pc:sldChg chg="addSp modSp new del mod modClrScheme chgLayout">
        <pc:chgData name="Giacomo Delcaro" userId="863f645b-2c0e-4137-8059-c682504026b2" providerId="ADAL" clId="{1371ABF7-040C-4192-B5BB-ECC1FD804C54}" dt="2021-11-14T21:45:58.407" v="1226" actId="47"/>
        <pc:sldMkLst>
          <pc:docMk/>
          <pc:sldMk cId="2819955899" sldId="3117"/>
        </pc:sldMkLst>
        <pc:spChg chg="mod ord">
          <ac:chgData name="Giacomo Delcaro" userId="863f645b-2c0e-4137-8059-c682504026b2" providerId="ADAL" clId="{1371ABF7-040C-4192-B5BB-ECC1FD804C54}" dt="2021-11-14T21:43:46.505" v="1198" actId="700"/>
          <ac:spMkLst>
            <pc:docMk/>
            <pc:sldMk cId="2819955899" sldId="3117"/>
            <ac:spMk id="2" creationId="{DE7B0D09-A105-4CA3-9096-737E5EC41744}"/>
          </ac:spMkLst>
        </pc:spChg>
        <pc:spChg chg="mod ord">
          <ac:chgData name="Giacomo Delcaro" userId="863f645b-2c0e-4137-8059-c682504026b2" providerId="ADAL" clId="{1371ABF7-040C-4192-B5BB-ECC1FD804C54}" dt="2021-11-14T21:43:46.505" v="1198" actId="700"/>
          <ac:spMkLst>
            <pc:docMk/>
            <pc:sldMk cId="2819955899" sldId="3117"/>
            <ac:spMk id="3" creationId="{21ECBBC0-2E56-4C61-941E-D3059DFDEC2F}"/>
          </ac:spMkLst>
        </pc:spChg>
        <pc:spChg chg="mod ord">
          <ac:chgData name="Giacomo Delcaro" userId="863f645b-2c0e-4137-8059-c682504026b2" providerId="ADAL" clId="{1371ABF7-040C-4192-B5BB-ECC1FD804C54}" dt="2021-11-14T21:43:46.505" v="1198" actId="700"/>
          <ac:spMkLst>
            <pc:docMk/>
            <pc:sldMk cId="2819955899" sldId="3117"/>
            <ac:spMk id="4" creationId="{C2E5998F-CA99-4FE4-80A8-B097D2AF878B}"/>
          </ac:spMkLst>
        </pc:spChg>
        <pc:spChg chg="add mod ord">
          <ac:chgData name="Giacomo Delcaro" userId="863f645b-2c0e-4137-8059-c682504026b2" providerId="ADAL" clId="{1371ABF7-040C-4192-B5BB-ECC1FD804C54}" dt="2021-11-14T21:43:46.505" v="1198" actId="700"/>
          <ac:spMkLst>
            <pc:docMk/>
            <pc:sldMk cId="2819955899" sldId="3117"/>
            <ac:spMk id="5" creationId="{97E20C59-AF8F-4BF7-80F1-64068125F021}"/>
          </ac:spMkLst>
        </pc:spChg>
      </pc:sldChg>
      <pc:sldChg chg="addSp delSp modSp new del mod modClrScheme chgLayout">
        <pc:chgData name="Giacomo Delcaro" userId="863f645b-2c0e-4137-8059-c682504026b2" providerId="ADAL" clId="{1371ABF7-040C-4192-B5BB-ECC1FD804C54}" dt="2021-11-14T21:41:40.610" v="1127" actId="2696"/>
        <pc:sldMkLst>
          <pc:docMk/>
          <pc:sldMk cId="4015126364" sldId="3117"/>
        </pc:sldMkLst>
        <pc:spChg chg="del">
          <ac:chgData name="Giacomo Delcaro" userId="863f645b-2c0e-4137-8059-c682504026b2" providerId="ADAL" clId="{1371ABF7-040C-4192-B5BB-ECC1FD804C54}" dt="2021-11-14T21:40:06.130" v="1121" actId="700"/>
          <ac:spMkLst>
            <pc:docMk/>
            <pc:sldMk cId="4015126364" sldId="3117"/>
            <ac:spMk id="2" creationId="{646AB622-7F73-4603-8A3C-6AEBA4312DD6}"/>
          </ac:spMkLst>
        </pc:spChg>
        <pc:spChg chg="mod ord">
          <ac:chgData name="Giacomo Delcaro" userId="863f645b-2c0e-4137-8059-c682504026b2" providerId="ADAL" clId="{1371ABF7-040C-4192-B5BB-ECC1FD804C54}" dt="2021-11-14T21:40:31.685" v="1124" actId="700"/>
          <ac:spMkLst>
            <pc:docMk/>
            <pc:sldMk cId="4015126364" sldId="3117"/>
            <ac:spMk id="3" creationId="{C94B97C6-0B94-47B4-AE56-403500DB41BE}"/>
          </ac:spMkLst>
        </pc:spChg>
        <pc:spChg chg="mod ord">
          <ac:chgData name="Giacomo Delcaro" userId="863f645b-2c0e-4137-8059-c682504026b2" providerId="ADAL" clId="{1371ABF7-040C-4192-B5BB-ECC1FD804C54}" dt="2021-11-14T21:40:36.685" v="1125" actId="1076"/>
          <ac:spMkLst>
            <pc:docMk/>
            <pc:sldMk cId="4015126364" sldId="3117"/>
            <ac:spMk id="4" creationId="{4972E894-83BC-43F1-9906-9293D64062BB}"/>
          </ac:spMkLst>
        </pc:spChg>
        <pc:spChg chg="mod ord">
          <ac:chgData name="Giacomo Delcaro" userId="863f645b-2c0e-4137-8059-c682504026b2" providerId="ADAL" clId="{1371ABF7-040C-4192-B5BB-ECC1FD804C54}" dt="2021-11-14T21:40:31.685" v="1124" actId="700"/>
          <ac:spMkLst>
            <pc:docMk/>
            <pc:sldMk cId="4015126364" sldId="3117"/>
            <ac:spMk id="5" creationId="{9102A1D6-9B59-4047-B731-F84D14A13835}"/>
          </ac:spMkLst>
        </pc:spChg>
        <pc:spChg chg="add del mod ord">
          <ac:chgData name="Giacomo Delcaro" userId="863f645b-2c0e-4137-8059-c682504026b2" providerId="ADAL" clId="{1371ABF7-040C-4192-B5BB-ECC1FD804C54}" dt="2021-11-14T21:40:31.685" v="1124" actId="700"/>
          <ac:spMkLst>
            <pc:docMk/>
            <pc:sldMk cId="4015126364" sldId="3117"/>
            <ac:spMk id="6" creationId="{F6221248-56D3-46C3-963D-5CD946C48DD9}"/>
          </ac:spMkLst>
        </pc:spChg>
        <pc:spChg chg="add del mod ord">
          <ac:chgData name="Giacomo Delcaro" userId="863f645b-2c0e-4137-8059-c682504026b2" providerId="ADAL" clId="{1371ABF7-040C-4192-B5BB-ECC1FD804C54}" dt="2021-11-14T21:40:31.685" v="1124" actId="700"/>
          <ac:spMkLst>
            <pc:docMk/>
            <pc:sldMk cId="4015126364" sldId="3117"/>
            <ac:spMk id="7" creationId="{3091BFC2-58F6-4668-9E36-DC5B96D4580D}"/>
          </ac:spMkLst>
        </pc:spChg>
        <pc:spChg chg="add del mod ord">
          <ac:chgData name="Giacomo Delcaro" userId="863f645b-2c0e-4137-8059-c682504026b2" providerId="ADAL" clId="{1371ABF7-040C-4192-B5BB-ECC1FD804C54}" dt="2021-11-14T21:40:31.685" v="1124" actId="700"/>
          <ac:spMkLst>
            <pc:docMk/>
            <pc:sldMk cId="4015126364" sldId="3117"/>
            <ac:spMk id="8" creationId="{438D8849-0DFB-458D-98D8-18A94C1C1330}"/>
          </ac:spMkLst>
        </pc:spChg>
        <pc:spChg chg="add del mod ord">
          <ac:chgData name="Giacomo Delcaro" userId="863f645b-2c0e-4137-8059-c682504026b2" providerId="ADAL" clId="{1371ABF7-040C-4192-B5BB-ECC1FD804C54}" dt="2021-11-14T21:40:31.685" v="1124" actId="700"/>
          <ac:spMkLst>
            <pc:docMk/>
            <pc:sldMk cId="4015126364" sldId="3117"/>
            <ac:spMk id="9" creationId="{31C7EBAF-A2DA-40E1-BF1A-BAD3C8382007}"/>
          </ac:spMkLst>
        </pc:spChg>
        <pc:spChg chg="add del mod ord">
          <ac:chgData name="Giacomo Delcaro" userId="863f645b-2c0e-4137-8059-c682504026b2" providerId="ADAL" clId="{1371ABF7-040C-4192-B5BB-ECC1FD804C54}" dt="2021-11-14T21:40:31.685" v="1124" actId="700"/>
          <ac:spMkLst>
            <pc:docMk/>
            <pc:sldMk cId="4015126364" sldId="3117"/>
            <ac:spMk id="10" creationId="{2432A2ED-8B22-4C96-BEFD-976B836A9C63}"/>
          </ac:spMkLst>
        </pc:spChg>
      </pc:sldChg>
      <pc:sldChg chg="addSp delSp modSp add mod">
        <pc:chgData name="Giacomo Delcaro" userId="863f645b-2c0e-4137-8059-c682504026b2" providerId="ADAL" clId="{1371ABF7-040C-4192-B5BB-ECC1FD804C54}" dt="2021-11-14T21:51:46.898" v="1431" actId="20577"/>
        <pc:sldMkLst>
          <pc:docMk/>
          <pc:sldMk cId="1212066235" sldId="3118"/>
        </pc:sldMkLst>
        <pc:spChg chg="mod">
          <ac:chgData name="Giacomo Delcaro" userId="863f645b-2c0e-4137-8059-c682504026b2" providerId="ADAL" clId="{1371ABF7-040C-4192-B5BB-ECC1FD804C54}" dt="2021-11-14T21:48:47.298" v="1343" actId="20577"/>
          <ac:spMkLst>
            <pc:docMk/>
            <pc:sldMk cId="1212066235" sldId="3118"/>
            <ac:spMk id="5" creationId="{266FF2DE-7AD3-40BB-9637-E070E43970D6}"/>
          </ac:spMkLst>
        </pc:spChg>
        <pc:spChg chg="del mod">
          <ac:chgData name="Giacomo Delcaro" userId="863f645b-2c0e-4137-8059-c682504026b2" providerId="ADAL" clId="{1371ABF7-040C-4192-B5BB-ECC1FD804C54}" dt="2021-11-14T21:48:27.152" v="1321" actId="478"/>
          <ac:spMkLst>
            <pc:docMk/>
            <pc:sldMk cId="1212066235" sldId="3118"/>
            <ac:spMk id="7" creationId="{9809256A-0931-4E26-8C71-34B8370CDB81}"/>
          </ac:spMkLst>
        </pc:spChg>
        <pc:spChg chg="add del mod">
          <ac:chgData name="Giacomo Delcaro" userId="863f645b-2c0e-4137-8059-c682504026b2" providerId="ADAL" clId="{1371ABF7-040C-4192-B5BB-ECC1FD804C54}" dt="2021-11-14T21:51:43.072" v="1428" actId="478"/>
          <ac:spMkLst>
            <pc:docMk/>
            <pc:sldMk cId="1212066235" sldId="3118"/>
            <ac:spMk id="8" creationId="{CFD62903-045C-4A5C-8480-8B0F0A989F44}"/>
          </ac:spMkLst>
        </pc:spChg>
        <pc:spChg chg="add mod">
          <ac:chgData name="Giacomo Delcaro" userId="863f645b-2c0e-4137-8059-c682504026b2" providerId="ADAL" clId="{1371ABF7-040C-4192-B5BB-ECC1FD804C54}" dt="2021-11-14T21:51:46.898" v="1431" actId="20577"/>
          <ac:spMkLst>
            <pc:docMk/>
            <pc:sldMk cId="1212066235" sldId="3118"/>
            <ac:spMk id="9" creationId="{D9517F68-CF79-4E8C-A1FC-E190D9479D22}"/>
          </ac:spMkLst>
        </pc:spChg>
      </pc:sldChg>
      <pc:sldChg chg="addSp delSp modSp new mod">
        <pc:chgData name="Giacomo Delcaro" userId="863f645b-2c0e-4137-8059-c682504026b2" providerId="ADAL" clId="{1371ABF7-040C-4192-B5BB-ECC1FD804C54}" dt="2021-11-14T21:51:40.113" v="1427" actId="20577"/>
        <pc:sldMkLst>
          <pc:docMk/>
          <pc:sldMk cId="3304283516" sldId="3119"/>
        </pc:sldMkLst>
        <pc:spChg chg="mod">
          <ac:chgData name="Giacomo Delcaro" userId="863f645b-2c0e-4137-8059-c682504026b2" providerId="ADAL" clId="{1371ABF7-040C-4192-B5BB-ECC1FD804C54}" dt="2021-11-14T21:48:14.523" v="1319" actId="20577"/>
          <ac:spMkLst>
            <pc:docMk/>
            <pc:sldMk cId="3304283516" sldId="3119"/>
            <ac:spMk id="2" creationId="{204ECEC1-7431-461D-A349-9CFC03EF2877}"/>
          </ac:spMkLst>
        </pc:spChg>
        <pc:spChg chg="del">
          <ac:chgData name="Giacomo Delcaro" userId="863f645b-2c0e-4137-8059-c682504026b2" providerId="ADAL" clId="{1371ABF7-040C-4192-B5BB-ECC1FD804C54}" dt="2021-11-14T21:51:33.864" v="1423" actId="478"/>
          <ac:spMkLst>
            <pc:docMk/>
            <pc:sldMk cId="3304283516" sldId="3119"/>
            <ac:spMk id="6" creationId="{A0A5B475-C010-4F1F-BAC0-22AA6F1AD9A4}"/>
          </ac:spMkLst>
        </pc:spChg>
        <pc:spChg chg="add mod">
          <ac:chgData name="Giacomo Delcaro" userId="863f645b-2c0e-4137-8059-c682504026b2" providerId="ADAL" clId="{1371ABF7-040C-4192-B5BB-ECC1FD804C54}" dt="2021-11-14T21:51:40.113" v="1427" actId="20577"/>
          <ac:spMkLst>
            <pc:docMk/>
            <pc:sldMk cId="3304283516" sldId="3119"/>
            <ac:spMk id="7" creationId="{2B6314C9-14B1-4ECF-A4E2-38FDB3B3D3CA}"/>
          </ac:spMkLst>
        </pc:spChg>
      </pc:sldChg>
      <pc:sldChg chg="addSp delSp modSp new mod">
        <pc:chgData name="Giacomo Delcaro" userId="863f645b-2c0e-4137-8059-c682504026b2" providerId="ADAL" clId="{1371ABF7-040C-4192-B5BB-ECC1FD804C54}" dt="2021-11-14T21:51:30.419" v="1422" actId="20577"/>
        <pc:sldMkLst>
          <pc:docMk/>
          <pc:sldMk cId="3594178291" sldId="3120"/>
        </pc:sldMkLst>
        <pc:spChg chg="mod">
          <ac:chgData name="Giacomo Delcaro" userId="863f645b-2c0e-4137-8059-c682504026b2" providerId="ADAL" clId="{1371ABF7-040C-4192-B5BB-ECC1FD804C54}" dt="2021-11-14T21:49:03.433" v="1364" actId="20577"/>
          <ac:spMkLst>
            <pc:docMk/>
            <pc:sldMk cId="3594178291" sldId="3120"/>
            <ac:spMk id="2" creationId="{2337E018-0AEF-43AA-BCCE-262B00C05B7F}"/>
          </ac:spMkLst>
        </pc:spChg>
        <pc:spChg chg="del">
          <ac:chgData name="Giacomo Delcaro" userId="863f645b-2c0e-4137-8059-c682504026b2" providerId="ADAL" clId="{1371ABF7-040C-4192-B5BB-ECC1FD804C54}" dt="2021-11-14T21:51:25.648" v="1418" actId="478"/>
          <ac:spMkLst>
            <pc:docMk/>
            <pc:sldMk cId="3594178291" sldId="3120"/>
            <ac:spMk id="6" creationId="{75522280-5BE0-4D9B-98F6-9AF449394775}"/>
          </ac:spMkLst>
        </pc:spChg>
        <pc:spChg chg="add mod">
          <ac:chgData name="Giacomo Delcaro" userId="863f645b-2c0e-4137-8059-c682504026b2" providerId="ADAL" clId="{1371ABF7-040C-4192-B5BB-ECC1FD804C54}" dt="2021-11-14T21:51:30.419" v="1422" actId="20577"/>
          <ac:spMkLst>
            <pc:docMk/>
            <pc:sldMk cId="3594178291" sldId="3120"/>
            <ac:spMk id="7" creationId="{705218AB-D837-4AC7-AEDD-22CEC15A7DD5}"/>
          </ac:spMkLst>
        </pc:spChg>
      </pc:sldChg>
      <pc:sldChg chg="del">
        <pc:chgData name="Giacomo Delcaro" userId="863f645b-2c0e-4137-8059-c682504026b2" providerId="ADAL" clId="{1371ABF7-040C-4192-B5BB-ECC1FD804C54}" dt="2021-11-14T20:44:21.738" v="30" actId="47"/>
        <pc:sldMkLst>
          <pc:docMk/>
          <pc:sldMk cId="3460657254" sldId="3121"/>
        </pc:sldMkLst>
      </pc:sldChg>
      <pc:sldChg chg="addSp delSp modSp new mod chgLayout">
        <pc:chgData name="Giacomo Delcaro" userId="863f645b-2c0e-4137-8059-c682504026b2" providerId="ADAL" clId="{1371ABF7-040C-4192-B5BB-ECC1FD804C54}" dt="2021-11-14T22:00:58.797" v="1453" actId="700"/>
        <pc:sldMkLst>
          <pc:docMk/>
          <pc:sldMk cId="3760170015" sldId="3121"/>
        </pc:sldMkLst>
        <pc:spChg chg="mod ord">
          <ac:chgData name="Giacomo Delcaro" userId="863f645b-2c0e-4137-8059-c682504026b2" providerId="ADAL" clId="{1371ABF7-040C-4192-B5BB-ECC1FD804C54}" dt="2021-11-14T22:00:58.797" v="1453" actId="700"/>
          <ac:spMkLst>
            <pc:docMk/>
            <pc:sldMk cId="3760170015" sldId="3121"/>
            <ac:spMk id="2" creationId="{6386EB72-F53D-41F2-9DE2-92FE774EBA5A}"/>
          </ac:spMkLst>
        </pc:spChg>
        <pc:spChg chg="mod ord">
          <ac:chgData name="Giacomo Delcaro" userId="863f645b-2c0e-4137-8059-c682504026b2" providerId="ADAL" clId="{1371ABF7-040C-4192-B5BB-ECC1FD804C54}" dt="2021-11-14T22:00:58.797" v="1453" actId="700"/>
          <ac:spMkLst>
            <pc:docMk/>
            <pc:sldMk cId="3760170015" sldId="3121"/>
            <ac:spMk id="3" creationId="{B554241D-34D9-42F4-864E-850D1160A5BC}"/>
          </ac:spMkLst>
        </pc:spChg>
        <pc:spChg chg="mod ord">
          <ac:chgData name="Giacomo Delcaro" userId="863f645b-2c0e-4137-8059-c682504026b2" providerId="ADAL" clId="{1371ABF7-040C-4192-B5BB-ECC1FD804C54}" dt="2021-11-14T22:00:58.797" v="1453" actId="700"/>
          <ac:spMkLst>
            <pc:docMk/>
            <pc:sldMk cId="3760170015" sldId="3121"/>
            <ac:spMk id="4" creationId="{5F4E234C-D12A-46DC-A229-425412F4DEE7}"/>
          </ac:spMkLst>
        </pc:spChg>
        <pc:spChg chg="mod ord">
          <ac:chgData name="Giacomo Delcaro" userId="863f645b-2c0e-4137-8059-c682504026b2" providerId="ADAL" clId="{1371ABF7-040C-4192-B5BB-ECC1FD804C54}" dt="2021-11-14T22:00:58.797" v="1453" actId="700"/>
          <ac:spMkLst>
            <pc:docMk/>
            <pc:sldMk cId="3760170015" sldId="3121"/>
            <ac:spMk id="5" creationId="{A162A46E-7C88-4EF0-90E9-4E858635BD28}"/>
          </ac:spMkLst>
        </pc:spChg>
        <pc:spChg chg="del">
          <ac:chgData name="Giacomo Delcaro" userId="863f645b-2c0e-4137-8059-c682504026b2" providerId="ADAL" clId="{1371ABF7-040C-4192-B5BB-ECC1FD804C54}" dt="2021-11-14T21:50:51.321" v="1373" actId="478"/>
          <ac:spMkLst>
            <pc:docMk/>
            <pc:sldMk cId="3760170015" sldId="3121"/>
            <ac:spMk id="6" creationId="{64E6B562-6BA4-49E5-B527-72156851084E}"/>
          </ac:spMkLst>
        </pc:spChg>
        <pc:spChg chg="add mod">
          <ac:chgData name="Giacomo Delcaro" userId="863f645b-2c0e-4137-8059-c682504026b2" providerId="ADAL" clId="{1371ABF7-040C-4192-B5BB-ECC1FD804C54}" dt="2021-11-14T21:51:20.009" v="1417" actId="20577"/>
          <ac:spMkLst>
            <pc:docMk/>
            <pc:sldMk cId="3760170015" sldId="3121"/>
            <ac:spMk id="7" creationId="{F36FE29F-BD88-41BE-BB20-06D916FF681A}"/>
          </ac:spMkLst>
        </pc:spChg>
      </pc:sldChg>
      <pc:sldChg chg="addSp delSp modSp new mod modClrScheme chgLayout">
        <pc:chgData name="Giacomo Delcaro" userId="863f645b-2c0e-4137-8059-c682504026b2" providerId="ADAL" clId="{1371ABF7-040C-4192-B5BB-ECC1FD804C54}" dt="2021-11-14T22:02:10.743" v="1547" actId="404"/>
        <pc:sldMkLst>
          <pc:docMk/>
          <pc:sldMk cId="1419092278" sldId="3122"/>
        </pc:sldMkLst>
        <pc:spChg chg="del">
          <ac:chgData name="Giacomo Delcaro" userId="863f645b-2c0e-4137-8059-c682504026b2" providerId="ADAL" clId="{1371ABF7-040C-4192-B5BB-ECC1FD804C54}" dt="2021-11-14T21:56:22.517" v="1450" actId="700"/>
          <ac:spMkLst>
            <pc:docMk/>
            <pc:sldMk cId="1419092278" sldId="3122"/>
            <ac:spMk id="2" creationId="{4FE58605-89C3-41F5-8510-549B27623922}"/>
          </ac:spMkLst>
        </pc:spChg>
        <pc:spChg chg="mod ord">
          <ac:chgData name="Giacomo Delcaro" userId="863f645b-2c0e-4137-8059-c682504026b2" providerId="ADAL" clId="{1371ABF7-040C-4192-B5BB-ECC1FD804C54}" dt="2021-11-14T21:56:22.517" v="1450" actId="700"/>
          <ac:spMkLst>
            <pc:docMk/>
            <pc:sldMk cId="1419092278" sldId="3122"/>
            <ac:spMk id="3" creationId="{AF2D7A23-0F0D-4D66-90BB-ACA80E61ECCE}"/>
          </ac:spMkLst>
        </pc:spChg>
        <pc:spChg chg="mod ord">
          <ac:chgData name="Giacomo Delcaro" userId="863f645b-2c0e-4137-8059-c682504026b2" providerId="ADAL" clId="{1371ABF7-040C-4192-B5BB-ECC1FD804C54}" dt="2021-11-14T21:56:22.517" v="1450" actId="700"/>
          <ac:spMkLst>
            <pc:docMk/>
            <pc:sldMk cId="1419092278" sldId="3122"/>
            <ac:spMk id="4" creationId="{61781D9F-5BA7-47C5-814B-3091CCAFD1D0}"/>
          </ac:spMkLst>
        </pc:spChg>
        <pc:spChg chg="mod ord">
          <ac:chgData name="Giacomo Delcaro" userId="863f645b-2c0e-4137-8059-c682504026b2" providerId="ADAL" clId="{1371ABF7-040C-4192-B5BB-ECC1FD804C54}" dt="2021-11-14T21:56:22.517" v="1450" actId="700"/>
          <ac:spMkLst>
            <pc:docMk/>
            <pc:sldMk cId="1419092278" sldId="3122"/>
            <ac:spMk id="5" creationId="{72D78153-E67B-4B2F-A485-680A9695BF83}"/>
          </ac:spMkLst>
        </pc:spChg>
        <pc:spChg chg="del">
          <ac:chgData name="Giacomo Delcaro" userId="863f645b-2c0e-4137-8059-c682504026b2" providerId="ADAL" clId="{1371ABF7-040C-4192-B5BB-ECC1FD804C54}" dt="2021-11-14T21:56:22.517" v="1450" actId="700"/>
          <ac:spMkLst>
            <pc:docMk/>
            <pc:sldMk cId="1419092278" sldId="3122"/>
            <ac:spMk id="6" creationId="{E65FD077-FCEF-44FC-978D-F65E3A62B596}"/>
          </ac:spMkLst>
        </pc:spChg>
        <pc:spChg chg="add mod">
          <ac:chgData name="Giacomo Delcaro" userId="863f645b-2c0e-4137-8059-c682504026b2" providerId="ADAL" clId="{1371ABF7-040C-4192-B5BB-ECC1FD804C54}" dt="2021-11-14T22:02:10.743" v="1547" actId="404"/>
          <ac:spMkLst>
            <pc:docMk/>
            <pc:sldMk cId="1419092278" sldId="3122"/>
            <ac:spMk id="7" creationId="{8C9B9BC9-35AE-431E-A9F4-FD2DB2274845}"/>
          </ac:spMkLst>
        </pc:spChg>
      </pc:sldChg>
      <pc:sldChg chg="modSp add mod">
        <pc:chgData name="Giacomo Delcaro" userId="863f645b-2c0e-4137-8059-c682504026b2" providerId="ADAL" clId="{1371ABF7-040C-4192-B5BB-ECC1FD804C54}" dt="2021-11-14T22:01:26.296" v="1506" actId="20577"/>
        <pc:sldMkLst>
          <pc:docMk/>
          <pc:sldMk cId="1903284508" sldId="3123"/>
        </pc:sldMkLst>
        <pc:spChg chg="mod">
          <ac:chgData name="Giacomo Delcaro" userId="863f645b-2c0e-4137-8059-c682504026b2" providerId="ADAL" clId="{1371ABF7-040C-4192-B5BB-ECC1FD804C54}" dt="2021-11-14T22:01:26.296" v="1506" actId="20577"/>
          <ac:spMkLst>
            <pc:docMk/>
            <pc:sldMk cId="1903284508" sldId="3123"/>
            <ac:spMk id="2" creationId="{6386EB72-F53D-41F2-9DE2-92FE774EBA5A}"/>
          </ac:spMkLst>
        </pc:spChg>
      </pc:sldChg>
      <pc:sldChg chg="addSp modSp new mod modClrScheme chgLayout">
        <pc:chgData name="Giacomo Delcaro" userId="863f645b-2c0e-4137-8059-c682504026b2" providerId="ADAL" clId="{1371ABF7-040C-4192-B5BB-ECC1FD804C54}" dt="2021-11-14T22:27:30.774" v="1777" actId="20577"/>
        <pc:sldMkLst>
          <pc:docMk/>
          <pc:sldMk cId="3215311671" sldId="3124"/>
        </pc:sldMkLst>
        <pc:spChg chg="mod ord">
          <ac:chgData name="Giacomo Delcaro" userId="863f645b-2c0e-4137-8059-c682504026b2" providerId="ADAL" clId="{1371ABF7-040C-4192-B5BB-ECC1FD804C54}" dt="2021-11-14T22:02:19.874" v="1549" actId="700"/>
          <ac:spMkLst>
            <pc:docMk/>
            <pc:sldMk cId="3215311671" sldId="3124"/>
            <ac:spMk id="2" creationId="{27809AF7-1D87-4CA0-A113-C4C78148C0B0}"/>
          </ac:spMkLst>
        </pc:spChg>
        <pc:spChg chg="mod ord">
          <ac:chgData name="Giacomo Delcaro" userId="863f645b-2c0e-4137-8059-c682504026b2" providerId="ADAL" clId="{1371ABF7-040C-4192-B5BB-ECC1FD804C54}" dt="2021-11-14T22:02:19.874" v="1549" actId="700"/>
          <ac:spMkLst>
            <pc:docMk/>
            <pc:sldMk cId="3215311671" sldId="3124"/>
            <ac:spMk id="3" creationId="{E860D254-9B76-43D0-B353-AFE0D8E5F5E1}"/>
          </ac:spMkLst>
        </pc:spChg>
        <pc:spChg chg="mod ord">
          <ac:chgData name="Giacomo Delcaro" userId="863f645b-2c0e-4137-8059-c682504026b2" providerId="ADAL" clId="{1371ABF7-040C-4192-B5BB-ECC1FD804C54}" dt="2021-11-14T22:02:19.874" v="1549" actId="700"/>
          <ac:spMkLst>
            <pc:docMk/>
            <pc:sldMk cId="3215311671" sldId="3124"/>
            <ac:spMk id="4" creationId="{33D6394F-7AA1-44CE-8420-2EE7FDDF183C}"/>
          </ac:spMkLst>
        </pc:spChg>
        <pc:spChg chg="add mod ord">
          <ac:chgData name="Giacomo Delcaro" userId="863f645b-2c0e-4137-8059-c682504026b2" providerId="ADAL" clId="{1371ABF7-040C-4192-B5BB-ECC1FD804C54}" dt="2021-11-14T22:06:33.416" v="1620" actId="20577"/>
          <ac:spMkLst>
            <pc:docMk/>
            <pc:sldMk cId="3215311671" sldId="3124"/>
            <ac:spMk id="5" creationId="{920E97B0-DF80-49C3-A133-FCF7259013A7}"/>
          </ac:spMkLst>
        </pc:spChg>
        <pc:spChg chg="add mod">
          <ac:chgData name="Giacomo Delcaro" userId="863f645b-2c0e-4137-8059-c682504026b2" providerId="ADAL" clId="{1371ABF7-040C-4192-B5BB-ECC1FD804C54}" dt="2021-11-14T22:27:30.774" v="1777" actId="20577"/>
          <ac:spMkLst>
            <pc:docMk/>
            <pc:sldMk cId="3215311671" sldId="3124"/>
            <ac:spMk id="6" creationId="{73184A6D-50AC-404C-A2EE-10AEEF494431}"/>
          </ac:spMkLst>
        </pc:spChg>
      </pc:sldChg>
      <pc:sldChg chg="addSp delSp modSp new mod">
        <pc:chgData name="Giacomo Delcaro" userId="863f645b-2c0e-4137-8059-c682504026b2" providerId="ADAL" clId="{1371ABF7-040C-4192-B5BB-ECC1FD804C54}" dt="2021-11-14T22:28:55.088" v="1861" actId="20577"/>
        <pc:sldMkLst>
          <pc:docMk/>
          <pc:sldMk cId="873998144" sldId="3125"/>
        </pc:sldMkLst>
        <pc:spChg chg="mod">
          <ac:chgData name="Giacomo Delcaro" userId="863f645b-2c0e-4137-8059-c682504026b2" providerId="ADAL" clId="{1371ABF7-040C-4192-B5BB-ECC1FD804C54}" dt="2021-11-14T22:28:05.182" v="1826" actId="20577"/>
          <ac:spMkLst>
            <pc:docMk/>
            <pc:sldMk cId="873998144" sldId="3125"/>
            <ac:spMk id="2" creationId="{B365A740-2BD7-4145-8C21-1DE8933B35B1}"/>
          </ac:spMkLst>
        </pc:spChg>
        <pc:spChg chg="del">
          <ac:chgData name="Giacomo Delcaro" userId="863f645b-2c0e-4137-8059-c682504026b2" providerId="ADAL" clId="{1371ABF7-040C-4192-B5BB-ECC1FD804C54}" dt="2021-11-14T22:28:30.005" v="1848" actId="478"/>
          <ac:spMkLst>
            <pc:docMk/>
            <pc:sldMk cId="873998144" sldId="3125"/>
            <ac:spMk id="6" creationId="{A363A804-B582-4F50-9CE7-8A0C2E126678}"/>
          </ac:spMkLst>
        </pc:spChg>
        <pc:spChg chg="add mod">
          <ac:chgData name="Giacomo Delcaro" userId="863f645b-2c0e-4137-8059-c682504026b2" providerId="ADAL" clId="{1371ABF7-040C-4192-B5BB-ECC1FD804C54}" dt="2021-11-14T22:28:55.088" v="1861" actId="20577"/>
          <ac:spMkLst>
            <pc:docMk/>
            <pc:sldMk cId="873998144" sldId="3125"/>
            <ac:spMk id="7" creationId="{0EF28358-3059-44EC-A7A9-9BE6DAC09F21}"/>
          </ac:spMkLst>
        </pc:spChg>
      </pc:sldChg>
      <pc:sldChg chg="addSp delSp modSp add mod">
        <pc:chgData name="Giacomo Delcaro" userId="863f645b-2c0e-4137-8059-c682504026b2" providerId="ADAL" clId="{1371ABF7-040C-4192-B5BB-ECC1FD804C54}" dt="2021-11-14T22:28:51.398" v="1858" actId="20577"/>
        <pc:sldMkLst>
          <pc:docMk/>
          <pc:sldMk cId="1407864534" sldId="3126"/>
        </pc:sldMkLst>
        <pc:spChg chg="mod">
          <ac:chgData name="Giacomo Delcaro" userId="863f645b-2c0e-4137-8059-c682504026b2" providerId="ADAL" clId="{1371ABF7-040C-4192-B5BB-ECC1FD804C54}" dt="2021-11-14T22:28:16.566" v="1837" actId="20577"/>
          <ac:spMkLst>
            <pc:docMk/>
            <pc:sldMk cId="1407864534" sldId="3126"/>
            <ac:spMk id="2" creationId="{B365A740-2BD7-4145-8C21-1DE8933B35B1}"/>
          </ac:spMkLst>
        </pc:spChg>
        <pc:spChg chg="del mod">
          <ac:chgData name="Giacomo Delcaro" userId="863f645b-2c0e-4137-8059-c682504026b2" providerId="ADAL" clId="{1371ABF7-040C-4192-B5BB-ECC1FD804C54}" dt="2021-11-14T22:28:42.734" v="1852" actId="478"/>
          <ac:spMkLst>
            <pc:docMk/>
            <pc:sldMk cId="1407864534" sldId="3126"/>
            <ac:spMk id="6" creationId="{A363A804-B582-4F50-9CE7-8A0C2E126678}"/>
          </ac:spMkLst>
        </pc:spChg>
        <pc:spChg chg="add mod">
          <ac:chgData name="Giacomo Delcaro" userId="863f645b-2c0e-4137-8059-c682504026b2" providerId="ADAL" clId="{1371ABF7-040C-4192-B5BB-ECC1FD804C54}" dt="2021-11-14T22:28:51.398" v="1858" actId="20577"/>
          <ac:spMkLst>
            <pc:docMk/>
            <pc:sldMk cId="1407864534" sldId="3126"/>
            <ac:spMk id="19" creationId="{5871BEA2-3076-4A2F-870B-AB8815F24D44}"/>
          </ac:spMkLst>
        </pc:spChg>
      </pc:sldChg>
      <pc:sldChg chg="del">
        <pc:chgData name="Giacomo Delcaro" userId="863f645b-2c0e-4137-8059-c682504026b2" providerId="ADAL" clId="{1371ABF7-040C-4192-B5BB-ECC1FD804C54}" dt="2021-11-14T20:44:21.738" v="30" actId="47"/>
        <pc:sldMkLst>
          <pc:docMk/>
          <pc:sldMk cId="1877359431" sldId="3127"/>
        </pc:sldMkLst>
      </pc:sldChg>
      <pc:sldChg chg="modSp add mod ord">
        <pc:chgData name="Giacomo Delcaro" userId="863f645b-2c0e-4137-8059-c682504026b2" providerId="ADAL" clId="{1371ABF7-040C-4192-B5BB-ECC1FD804C54}" dt="2021-11-14T22:30:01.918" v="1899" actId="1076"/>
        <pc:sldMkLst>
          <pc:docMk/>
          <pc:sldMk cId="1933711580" sldId="3127"/>
        </pc:sldMkLst>
        <pc:spChg chg="mod">
          <ac:chgData name="Giacomo Delcaro" userId="863f645b-2c0e-4137-8059-c682504026b2" providerId="ADAL" clId="{1371ABF7-040C-4192-B5BB-ECC1FD804C54}" dt="2021-11-14T22:30:01.918" v="1899" actId="1076"/>
          <ac:spMkLst>
            <pc:docMk/>
            <pc:sldMk cId="1933711580" sldId="3127"/>
            <ac:spMk id="7" creationId="{8C9B9BC9-35AE-431E-A9F4-FD2DB2274845}"/>
          </ac:spMkLst>
        </pc:spChg>
      </pc:sldChg>
      <pc:sldChg chg="addSp delSp modSp new mod modClrScheme chgLayout">
        <pc:chgData name="Giacomo Delcaro" userId="863f645b-2c0e-4137-8059-c682504026b2" providerId="ADAL" clId="{1371ABF7-040C-4192-B5BB-ECC1FD804C54}" dt="2021-11-14T22:43:36.990" v="1971" actId="20577"/>
        <pc:sldMkLst>
          <pc:docMk/>
          <pc:sldMk cId="1195336796" sldId="3128"/>
        </pc:sldMkLst>
        <pc:spChg chg="mod ord">
          <ac:chgData name="Giacomo Delcaro" userId="863f645b-2c0e-4137-8059-c682504026b2" providerId="ADAL" clId="{1371ABF7-040C-4192-B5BB-ECC1FD804C54}" dt="2021-11-14T22:30:20.151" v="1903" actId="700"/>
          <ac:spMkLst>
            <pc:docMk/>
            <pc:sldMk cId="1195336796" sldId="3128"/>
            <ac:spMk id="2" creationId="{8307ED4B-5547-4B03-83EC-CAB6D347ACF7}"/>
          </ac:spMkLst>
        </pc:spChg>
        <pc:spChg chg="mod ord">
          <ac:chgData name="Giacomo Delcaro" userId="863f645b-2c0e-4137-8059-c682504026b2" providerId="ADAL" clId="{1371ABF7-040C-4192-B5BB-ECC1FD804C54}" dt="2021-11-14T22:30:20.151" v="1903" actId="700"/>
          <ac:spMkLst>
            <pc:docMk/>
            <pc:sldMk cId="1195336796" sldId="3128"/>
            <ac:spMk id="3" creationId="{572432E8-0E90-4233-A1B7-3673AB72042D}"/>
          </ac:spMkLst>
        </pc:spChg>
        <pc:spChg chg="mod ord">
          <ac:chgData name="Giacomo Delcaro" userId="863f645b-2c0e-4137-8059-c682504026b2" providerId="ADAL" clId="{1371ABF7-040C-4192-B5BB-ECC1FD804C54}" dt="2021-11-14T22:30:20.151" v="1903" actId="700"/>
          <ac:spMkLst>
            <pc:docMk/>
            <pc:sldMk cId="1195336796" sldId="3128"/>
            <ac:spMk id="4" creationId="{45F7E485-49E9-4505-8068-99A35D59E06F}"/>
          </ac:spMkLst>
        </pc:spChg>
        <pc:spChg chg="add del mod ord">
          <ac:chgData name="Giacomo Delcaro" userId="863f645b-2c0e-4137-8059-c682504026b2" providerId="ADAL" clId="{1371ABF7-040C-4192-B5BB-ECC1FD804C54}" dt="2021-11-14T22:30:15.706" v="1902" actId="700"/>
          <ac:spMkLst>
            <pc:docMk/>
            <pc:sldMk cId="1195336796" sldId="3128"/>
            <ac:spMk id="5" creationId="{478FCF85-B769-49C6-AC87-64740A36406E}"/>
          </ac:spMkLst>
        </pc:spChg>
        <pc:spChg chg="add del mod ord">
          <ac:chgData name="Giacomo Delcaro" userId="863f645b-2c0e-4137-8059-c682504026b2" providerId="ADAL" clId="{1371ABF7-040C-4192-B5BB-ECC1FD804C54}" dt="2021-11-14T22:30:20.151" v="1903" actId="700"/>
          <ac:spMkLst>
            <pc:docMk/>
            <pc:sldMk cId="1195336796" sldId="3128"/>
            <ac:spMk id="6" creationId="{D686E021-1557-4927-B422-51D7CBAE387C}"/>
          </ac:spMkLst>
        </pc:spChg>
        <pc:spChg chg="add mod ord">
          <ac:chgData name="Giacomo Delcaro" userId="863f645b-2c0e-4137-8059-c682504026b2" providerId="ADAL" clId="{1371ABF7-040C-4192-B5BB-ECC1FD804C54}" dt="2021-11-14T22:43:12.573" v="1956" actId="20577"/>
          <ac:spMkLst>
            <pc:docMk/>
            <pc:sldMk cId="1195336796" sldId="3128"/>
            <ac:spMk id="7" creationId="{DF0C8D9E-DFE5-4758-B30B-3A86A16BDFC5}"/>
          </ac:spMkLst>
        </pc:spChg>
        <pc:spChg chg="add mod">
          <ac:chgData name="Giacomo Delcaro" userId="863f645b-2c0e-4137-8059-c682504026b2" providerId="ADAL" clId="{1371ABF7-040C-4192-B5BB-ECC1FD804C54}" dt="2021-11-14T22:43:36.990" v="1971" actId="20577"/>
          <ac:spMkLst>
            <pc:docMk/>
            <pc:sldMk cId="1195336796" sldId="3128"/>
            <ac:spMk id="8" creationId="{7DA85966-9CDE-45EF-B54F-2537BC8F84FE}"/>
          </ac:spMkLst>
        </pc:spChg>
      </pc:sldChg>
      <pc:sldChg chg="del">
        <pc:chgData name="Giacomo Delcaro" userId="863f645b-2c0e-4137-8059-c682504026b2" providerId="ADAL" clId="{1371ABF7-040C-4192-B5BB-ECC1FD804C54}" dt="2021-11-14T20:44:21.738" v="30" actId="47"/>
        <pc:sldMkLst>
          <pc:docMk/>
          <pc:sldMk cId="1855276632" sldId="3128"/>
        </pc:sldMkLst>
      </pc:sldChg>
      <pc:sldChg chg="addSp delSp modSp new mod">
        <pc:chgData name="Giacomo Delcaro" userId="863f645b-2c0e-4137-8059-c682504026b2" providerId="ADAL" clId="{1371ABF7-040C-4192-B5BB-ECC1FD804C54}" dt="2021-11-14T22:44:36.215" v="2138" actId="20577"/>
        <pc:sldMkLst>
          <pc:docMk/>
          <pc:sldMk cId="181275955" sldId="3129"/>
        </pc:sldMkLst>
        <pc:spChg chg="mod">
          <ac:chgData name="Giacomo Delcaro" userId="863f645b-2c0e-4137-8059-c682504026b2" providerId="ADAL" clId="{1371ABF7-040C-4192-B5BB-ECC1FD804C54}" dt="2021-11-14T22:43:20.285" v="1964" actId="20577"/>
          <ac:spMkLst>
            <pc:docMk/>
            <pc:sldMk cId="181275955" sldId="3129"/>
            <ac:spMk id="2" creationId="{40729DAD-79D0-4852-B3D1-70A534797693}"/>
          </ac:spMkLst>
        </pc:spChg>
        <pc:spChg chg="del">
          <ac:chgData name="Giacomo Delcaro" userId="863f645b-2c0e-4137-8059-c682504026b2" providerId="ADAL" clId="{1371ABF7-040C-4192-B5BB-ECC1FD804C54}" dt="2021-11-14T22:43:30.806" v="1966" actId="478"/>
          <ac:spMkLst>
            <pc:docMk/>
            <pc:sldMk cId="181275955" sldId="3129"/>
            <ac:spMk id="6" creationId="{22C3A952-2212-4A76-A953-D8BB187AE21B}"/>
          </ac:spMkLst>
        </pc:spChg>
        <pc:spChg chg="add mod">
          <ac:chgData name="Giacomo Delcaro" userId="863f645b-2c0e-4137-8059-c682504026b2" providerId="ADAL" clId="{1371ABF7-040C-4192-B5BB-ECC1FD804C54}" dt="2021-11-14T22:44:36.215" v="2138" actId="20577"/>
          <ac:spMkLst>
            <pc:docMk/>
            <pc:sldMk cId="181275955" sldId="3129"/>
            <ac:spMk id="7" creationId="{F28C3663-9358-431A-B566-1A76E7E18A2A}"/>
          </ac:spMkLst>
        </pc:spChg>
      </pc:sldChg>
      <pc:sldChg chg="del">
        <pc:chgData name="Giacomo Delcaro" userId="863f645b-2c0e-4137-8059-c682504026b2" providerId="ADAL" clId="{1371ABF7-040C-4192-B5BB-ECC1FD804C54}" dt="2021-11-14T20:44:21.738" v="30" actId="47"/>
        <pc:sldMkLst>
          <pc:docMk/>
          <pc:sldMk cId="4101316960" sldId="3129"/>
        </pc:sldMkLst>
      </pc:sldChg>
      <pc:sldChg chg="addSp delSp modSp new mod">
        <pc:chgData name="Giacomo Delcaro" userId="863f645b-2c0e-4137-8059-c682504026b2" providerId="ADAL" clId="{1371ABF7-040C-4192-B5BB-ECC1FD804C54}" dt="2021-11-14T22:45:19.986" v="2168" actId="20577"/>
        <pc:sldMkLst>
          <pc:docMk/>
          <pc:sldMk cId="637379236" sldId="3130"/>
        </pc:sldMkLst>
        <pc:spChg chg="mod">
          <ac:chgData name="Giacomo Delcaro" userId="863f645b-2c0e-4137-8059-c682504026b2" providerId="ADAL" clId="{1371ABF7-040C-4192-B5BB-ECC1FD804C54}" dt="2021-11-14T22:45:06.951" v="2160" actId="20577"/>
          <ac:spMkLst>
            <pc:docMk/>
            <pc:sldMk cId="637379236" sldId="3130"/>
            <ac:spMk id="2" creationId="{DE6E36B1-FCAE-4AC6-B990-826475F1EFCF}"/>
          </ac:spMkLst>
        </pc:spChg>
        <pc:spChg chg="del">
          <ac:chgData name="Giacomo Delcaro" userId="863f645b-2c0e-4137-8059-c682504026b2" providerId="ADAL" clId="{1371ABF7-040C-4192-B5BB-ECC1FD804C54}" dt="2021-11-14T22:45:09.485" v="2161" actId="478"/>
          <ac:spMkLst>
            <pc:docMk/>
            <pc:sldMk cId="637379236" sldId="3130"/>
            <ac:spMk id="6" creationId="{06DF985F-4375-4D48-BC78-8B242D489458}"/>
          </ac:spMkLst>
        </pc:spChg>
        <pc:spChg chg="add mod">
          <ac:chgData name="Giacomo Delcaro" userId="863f645b-2c0e-4137-8059-c682504026b2" providerId="ADAL" clId="{1371ABF7-040C-4192-B5BB-ECC1FD804C54}" dt="2021-11-14T22:45:19.986" v="2168" actId="20577"/>
          <ac:spMkLst>
            <pc:docMk/>
            <pc:sldMk cId="637379236" sldId="3130"/>
            <ac:spMk id="7" creationId="{A765FFF3-8610-4C5F-9F5E-84D95BAD09DB}"/>
          </ac:spMkLst>
        </pc:spChg>
      </pc:sldChg>
      <pc:sldChg chg="del">
        <pc:chgData name="Giacomo Delcaro" userId="863f645b-2c0e-4137-8059-c682504026b2" providerId="ADAL" clId="{1371ABF7-040C-4192-B5BB-ECC1FD804C54}" dt="2021-11-14T20:44:21.738" v="30" actId="47"/>
        <pc:sldMkLst>
          <pc:docMk/>
          <pc:sldMk cId="1861471872" sldId="3130"/>
        </pc:sldMkLst>
      </pc:sldChg>
      <pc:sldChg chg="del">
        <pc:chgData name="Giacomo Delcaro" userId="863f645b-2c0e-4137-8059-c682504026b2" providerId="ADAL" clId="{1371ABF7-040C-4192-B5BB-ECC1FD804C54}" dt="2021-11-14T20:44:21.738" v="30" actId="47"/>
        <pc:sldMkLst>
          <pc:docMk/>
          <pc:sldMk cId="919410373" sldId="3131"/>
        </pc:sldMkLst>
      </pc:sldChg>
      <pc:sldChg chg="modSp add mod ord">
        <pc:chgData name="Giacomo Delcaro" userId="863f645b-2c0e-4137-8059-c682504026b2" providerId="ADAL" clId="{1371ABF7-040C-4192-B5BB-ECC1FD804C54}" dt="2021-11-14T22:45:41.932" v="2185" actId="1076"/>
        <pc:sldMkLst>
          <pc:docMk/>
          <pc:sldMk cId="4237328877" sldId="3131"/>
        </pc:sldMkLst>
        <pc:spChg chg="mod">
          <ac:chgData name="Giacomo Delcaro" userId="863f645b-2c0e-4137-8059-c682504026b2" providerId="ADAL" clId="{1371ABF7-040C-4192-B5BB-ECC1FD804C54}" dt="2021-11-14T22:45:41.932" v="2185" actId="1076"/>
          <ac:spMkLst>
            <pc:docMk/>
            <pc:sldMk cId="4237328877" sldId="3131"/>
            <ac:spMk id="7" creationId="{8C9B9BC9-35AE-431E-A9F4-FD2DB2274845}"/>
          </ac:spMkLst>
        </pc:spChg>
      </pc:sldChg>
      <pc:sldChg chg="del">
        <pc:chgData name="Giacomo Delcaro" userId="863f645b-2c0e-4137-8059-c682504026b2" providerId="ADAL" clId="{1371ABF7-040C-4192-B5BB-ECC1FD804C54}" dt="2021-11-14T20:44:21.738" v="30" actId="47"/>
        <pc:sldMkLst>
          <pc:docMk/>
          <pc:sldMk cId="2859783351" sldId="3132"/>
        </pc:sldMkLst>
      </pc:sldChg>
      <pc:sldChg chg="addSp delSp modSp new mod modMedia setBg modClrScheme delAnim chgLayout">
        <pc:chgData name="Giacomo Delcaro" userId="863f645b-2c0e-4137-8059-c682504026b2" providerId="ADAL" clId="{1371ABF7-040C-4192-B5BB-ECC1FD804C54}" dt="2021-11-14T22:50:53.824" v="2284" actId="20577"/>
        <pc:sldMkLst>
          <pc:docMk/>
          <pc:sldMk cId="3721776226" sldId="3132"/>
        </pc:sldMkLst>
        <pc:spChg chg="mod ord">
          <ac:chgData name="Giacomo Delcaro" userId="863f645b-2c0e-4137-8059-c682504026b2" providerId="ADAL" clId="{1371ABF7-040C-4192-B5BB-ECC1FD804C54}" dt="2021-11-14T22:50:20.908" v="2197" actId="26606"/>
          <ac:spMkLst>
            <pc:docMk/>
            <pc:sldMk cId="3721776226" sldId="3132"/>
            <ac:spMk id="2" creationId="{663C4CE4-E17F-4712-B31E-2600FCA190D1}"/>
          </ac:spMkLst>
        </pc:spChg>
        <pc:spChg chg="mod ord">
          <ac:chgData name="Giacomo Delcaro" userId="863f645b-2c0e-4137-8059-c682504026b2" providerId="ADAL" clId="{1371ABF7-040C-4192-B5BB-ECC1FD804C54}" dt="2021-11-14T22:50:20.908" v="2197" actId="26606"/>
          <ac:spMkLst>
            <pc:docMk/>
            <pc:sldMk cId="3721776226" sldId="3132"/>
            <ac:spMk id="3" creationId="{62CDF963-8448-4561-8B88-1F7CFB650DB2}"/>
          </ac:spMkLst>
        </pc:spChg>
        <pc:spChg chg="mod ord">
          <ac:chgData name="Giacomo Delcaro" userId="863f645b-2c0e-4137-8059-c682504026b2" providerId="ADAL" clId="{1371ABF7-040C-4192-B5BB-ECC1FD804C54}" dt="2021-11-14T22:50:20.908" v="2197" actId="26606"/>
          <ac:spMkLst>
            <pc:docMk/>
            <pc:sldMk cId="3721776226" sldId="3132"/>
            <ac:spMk id="4" creationId="{5B5A860E-7E9D-4F3B-AC5E-7107E1EB3B8F}"/>
          </ac:spMkLst>
        </pc:spChg>
        <pc:spChg chg="add mod ord">
          <ac:chgData name="Giacomo Delcaro" userId="863f645b-2c0e-4137-8059-c682504026b2" providerId="ADAL" clId="{1371ABF7-040C-4192-B5BB-ECC1FD804C54}" dt="2021-11-14T22:50:32.733" v="2203" actId="20577"/>
          <ac:spMkLst>
            <pc:docMk/>
            <pc:sldMk cId="3721776226" sldId="3132"/>
            <ac:spMk id="5" creationId="{E2CB199F-6740-40B0-A42B-89FD56D66064}"/>
          </ac:spMkLst>
        </pc:spChg>
        <pc:spChg chg="add mod ord">
          <ac:chgData name="Giacomo Delcaro" userId="863f645b-2c0e-4137-8059-c682504026b2" providerId="ADAL" clId="{1371ABF7-040C-4192-B5BB-ECC1FD804C54}" dt="2021-11-14T22:50:53.824" v="2284" actId="20577"/>
          <ac:spMkLst>
            <pc:docMk/>
            <pc:sldMk cId="3721776226" sldId="3132"/>
            <ac:spMk id="6" creationId="{BDBABAA6-5400-4992-BE19-EA68F976F70A}"/>
          </ac:spMkLst>
        </pc:spChg>
        <pc:spChg chg="add del">
          <ac:chgData name="Giacomo Delcaro" userId="863f645b-2c0e-4137-8059-c682504026b2" providerId="ADAL" clId="{1371ABF7-040C-4192-B5BB-ECC1FD804C54}" dt="2021-11-14T22:50:20.908" v="2197" actId="26606"/>
          <ac:spMkLst>
            <pc:docMk/>
            <pc:sldMk cId="3721776226" sldId="3132"/>
            <ac:spMk id="12" creationId="{C1DD1A8A-57D5-4A81-AD04-532B043C5611}"/>
          </ac:spMkLst>
        </pc:spChg>
        <pc:spChg chg="add del">
          <ac:chgData name="Giacomo Delcaro" userId="863f645b-2c0e-4137-8059-c682504026b2" providerId="ADAL" clId="{1371ABF7-040C-4192-B5BB-ECC1FD804C54}" dt="2021-11-14T22:50:20.908" v="2197" actId="26606"/>
          <ac:spMkLst>
            <pc:docMk/>
            <pc:sldMk cId="3721776226" sldId="3132"/>
            <ac:spMk id="14" creationId="{007891EC-4501-44ED-A8C8-B11B6DB767AB}"/>
          </ac:spMkLst>
        </pc:spChg>
        <pc:picChg chg="add del mod">
          <ac:chgData name="Giacomo Delcaro" userId="863f645b-2c0e-4137-8059-c682504026b2" providerId="ADAL" clId="{1371ABF7-040C-4192-B5BB-ECC1FD804C54}" dt="2021-11-14T22:50:20.908" v="2197" actId="26606"/>
          <ac:picMkLst>
            <pc:docMk/>
            <pc:sldMk cId="3721776226" sldId="3132"/>
            <ac:picMk id="8" creationId="{79CED84F-E2B8-4F53-B7C2-77201FADF885}"/>
          </ac:picMkLst>
        </pc:picChg>
      </pc:sldChg>
      <pc:sldChg chg="del">
        <pc:chgData name="Giacomo Delcaro" userId="863f645b-2c0e-4137-8059-c682504026b2" providerId="ADAL" clId="{1371ABF7-040C-4192-B5BB-ECC1FD804C54}" dt="2021-11-14T20:44:21.738" v="30" actId="47"/>
        <pc:sldMkLst>
          <pc:docMk/>
          <pc:sldMk cId="105325608" sldId="3133"/>
        </pc:sldMkLst>
      </pc:sldChg>
      <pc:sldChg chg="modSp add mod ord">
        <pc:chgData name="Giacomo Delcaro" userId="863f645b-2c0e-4137-8059-c682504026b2" providerId="ADAL" clId="{1371ABF7-040C-4192-B5BB-ECC1FD804C54}" dt="2021-11-14T22:52:05.198" v="2298" actId="20577"/>
        <pc:sldMkLst>
          <pc:docMk/>
          <pc:sldMk cId="4178207168" sldId="3133"/>
        </pc:sldMkLst>
        <pc:spChg chg="mod">
          <ac:chgData name="Giacomo Delcaro" userId="863f645b-2c0e-4137-8059-c682504026b2" providerId="ADAL" clId="{1371ABF7-040C-4192-B5BB-ECC1FD804C54}" dt="2021-11-14T22:52:05.198" v="2298" actId="20577"/>
          <ac:spMkLst>
            <pc:docMk/>
            <pc:sldMk cId="4178207168" sldId="3133"/>
            <ac:spMk id="7" creationId="{8C9B9BC9-35AE-431E-A9F4-FD2DB2274845}"/>
          </ac:spMkLst>
        </pc:spChg>
      </pc:sldChg>
      <pc:sldChg chg="del">
        <pc:chgData name="Giacomo Delcaro" userId="863f645b-2c0e-4137-8059-c682504026b2" providerId="ADAL" clId="{1371ABF7-040C-4192-B5BB-ECC1FD804C54}" dt="2021-11-14T20:44:21.738" v="30" actId="47"/>
        <pc:sldMkLst>
          <pc:docMk/>
          <pc:sldMk cId="2916819580" sldId="3134"/>
        </pc:sldMkLst>
      </pc:sldChg>
      <pc:sldMasterChg chg="addSldLayout delSldLayout modSldLayout">
        <pc:chgData name="Giacomo Delcaro" userId="863f645b-2c0e-4137-8059-c682504026b2" providerId="ADAL" clId="{1371ABF7-040C-4192-B5BB-ECC1FD804C54}" dt="2021-11-14T21:45:35.516" v="1225" actId="14100"/>
        <pc:sldMasterMkLst>
          <pc:docMk/>
          <pc:sldMasterMk cId="3788248479" sldId="2147483648"/>
        </pc:sldMasterMkLst>
        <pc:sldLayoutChg chg="addSp delSp modSp mod">
          <pc:chgData name="Giacomo Delcaro" userId="863f645b-2c0e-4137-8059-c682504026b2" providerId="ADAL" clId="{1371ABF7-040C-4192-B5BB-ECC1FD804C54}" dt="2021-11-14T21:45:35.516" v="1225" actId="14100"/>
          <pc:sldLayoutMkLst>
            <pc:docMk/>
            <pc:sldMasterMk cId="3788248479" sldId="2147483648"/>
            <pc:sldLayoutMk cId="2603711383" sldId="2147483651"/>
          </pc:sldLayoutMkLst>
          <pc:spChg chg="add del mod">
            <ac:chgData name="Giacomo Delcaro" userId="863f645b-2c0e-4137-8059-c682504026b2" providerId="ADAL" clId="{1371ABF7-040C-4192-B5BB-ECC1FD804C54}" dt="2021-11-14T21:44:19.682" v="1203"/>
            <ac:spMkLst>
              <pc:docMk/>
              <pc:sldMasterMk cId="3788248479" sldId="2147483648"/>
              <pc:sldLayoutMk cId="2603711383" sldId="2147483651"/>
              <ac:spMk id="3" creationId="{4DE47AF5-C944-4E8D-AB1C-DCB74A35B4CB}"/>
            </ac:spMkLst>
          </pc:spChg>
          <pc:spChg chg="mod">
            <ac:chgData name="Giacomo Delcaro" userId="863f645b-2c0e-4137-8059-c682504026b2" providerId="ADAL" clId="{1371ABF7-040C-4192-B5BB-ECC1FD804C54}" dt="2021-11-14T20:43:32.293" v="29" actId="1076"/>
            <ac:spMkLst>
              <pc:docMk/>
              <pc:sldMasterMk cId="3788248479" sldId="2147483648"/>
              <pc:sldLayoutMk cId="2603711383" sldId="2147483651"/>
              <ac:spMk id="4" creationId="{539EB848-E1FB-420F-A624-030A0E278DEB}"/>
            </ac:spMkLst>
          </pc:spChg>
          <pc:spChg chg="mod">
            <ac:chgData name="Giacomo Delcaro" userId="863f645b-2c0e-4137-8059-c682504026b2" providerId="ADAL" clId="{1371ABF7-040C-4192-B5BB-ECC1FD804C54}" dt="2021-11-14T21:10:22.118" v="459"/>
            <ac:spMkLst>
              <pc:docMk/>
              <pc:sldMasterMk cId="3788248479" sldId="2147483648"/>
              <pc:sldLayoutMk cId="2603711383" sldId="2147483651"/>
              <ac:spMk id="5" creationId="{F43F6F29-C3A0-4E3E-B7B8-A24A20AF1905}"/>
            </ac:spMkLst>
          </pc:spChg>
          <pc:spChg chg="mod">
            <ac:chgData name="Giacomo Delcaro" userId="863f645b-2c0e-4137-8059-c682504026b2" providerId="ADAL" clId="{1371ABF7-040C-4192-B5BB-ECC1FD804C54}" dt="2021-11-14T20:43:28.971" v="28" actId="1076"/>
            <ac:spMkLst>
              <pc:docMk/>
              <pc:sldMasterMk cId="3788248479" sldId="2147483648"/>
              <pc:sldLayoutMk cId="2603711383" sldId="2147483651"/>
              <ac:spMk id="6" creationId="{AF7114C4-B4F4-418B-8FC9-61B2F7E44985}"/>
            </ac:spMkLst>
          </pc:spChg>
          <pc:spChg chg="add del mod">
            <ac:chgData name="Giacomo Delcaro" userId="863f645b-2c0e-4137-8059-c682504026b2" providerId="ADAL" clId="{1371ABF7-040C-4192-B5BB-ECC1FD804C54}" dt="2021-11-14T21:45:02.760" v="1219" actId="478"/>
            <ac:spMkLst>
              <pc:docMk/>
              <pc:sldMasterMk cId="3788248479" sldId="2147483648"/>
              <pc:sldLayoutMk cId="2603711383" sldId="2147483651"/>
              <ac:spMk id="7" creationId="{417E65A8-0820-45C2-9704-A59DEAC18020}"/>
            </ac:spMkLst>
          </pc:spChg>
          <pc:spChg chg="mod">
            <ac:chgData name="Giacomo Delcaro" userId="863f645b-2c0e-4137-8059-c682504026b2" providerId="ADAL" clId="{1371ABF7-040C-4192-B5BB-ECC1FD804C54}" dt="2021-11-14T20:43:24.110" v="27" actId="1076"/>
            <ac:spMkLst>
              <pc:docMk/>
              <pc:sldMasterMk cId="3788248479" sldId="2147483648"/>
              <pc:sldLayoutMk cId="2603711383" sldId="2147483651"/>
              <ac:spMk id="9" creationId="{E4144F10-3A3F-44D3-8460-AEBB937CBF81}"/>
            </ac:spMkLst>
          </pc:spChg>
          <pc:spChg chg="add mod">
            <ac:chgData name="Giacomo Delcaro" userId="863f645b-2c0e-4137-8059-c682504026b2" providerId="ADAL" clId="{1371ABF7-040C-4192-B5BB-ECC1FD804C54}" dt="2021-11-14T21:45:35.516" v="1225" actId="14100"/>
            <ac:spMkLst>
              <pc:docMk/>
              <pc:sldMasterMk cId="3788248479" sldId="2147483648"/>
              <pc:sldLayoutMk cId="2603711383" sldId="2147483651"/>
              <ac:spMk id="12" creationId="{C30DCE06-70B5-476E-A266-B6A65E628545}"/>
            </ac:spMkLst>
          </pc:spChg>
          <pc:picChg chg="del">
            <ac:chgData name="Giacomo Delcaro" userId="863f645b-2c0e-4137-8059-c682504026b2" providerId="ADAL" clId="{1371ABF7-040C-4192-B5BB-ECC1FD804C54}" dt="2021-11-14T20:41:47.268" v="0" actId="478"/>
            <ac:picMkLst>
              <pc:docMk/>
              <pc:sldMasterMk cId="3788248479" sldId="2147483648"/>
              <pc:sldLayoutMk cId="2603711383" sldId="2147483651"/>
              <ac:picMk id="11" creationId="{E3C457D3-ED9C-410B-9AD4-74D74A4AC3AE}"/>
            </ac:picMkLst>
          </pc:picChg>
        </pc:sldLayoutChg>
        <pc:sldLayoutChg chg="del">
          <pc:chgData name="Giacomo Delcaro" userId="863f645b-2c0e-4137-8059-c682504026b2" providerId="ADAL" clId="{1371ABF7-040C-4192-B5BB-ECC1FD804C54}" dt="2021-11-14T20:41:53.165" v="1" actId="2696"/>
          <pc:sldLayoutMkLst>
            <pc:docMk/>
            <pc:sldMasterMk cId="3788248479" sldId="2147483648"/>
            <pc:sldLayoutMk cId="651540458" sldId="2147483652"/>
          </pc:sldLayoutMkLst>
        </pc:sldLayoutChg>
        <pc:sldLayoutChg chg="delSp mod">
          <pc:chgData name="Giacomo Delcaro" userId="863f645b-2c0e-4137-8059-c682504026b2" providerId="ADAL" clId="{1371ABF7-040C-4192-B5BB-ECC1FD804C54}" dt="2021-11-14T20:42:53.323" v="25" actId="478"/>
          <pc:sldLayoutMkLst>
            <pc:docMk/>
            <pc:sldMasterMk cId="3788248479" sldId="2147483648"/>
            <pc:sldLayoutMk cId="1114761690" sldId="2147483653"/>
          </pc:sldLayoutMkLst>
          <pc:picChg chg="del">
            <ac:chgData name="Giacomo Delcaro" userId="863f645b-2c0e-4137-8059-c682504026b2" providerId="ADAL" clId="{1371ABF7-040C-4192-B5BB-ECC1FD804C54}" dt="2021-11-14T20:42:53.323" v="25" actId="478"/>
            <ac:picMkLst>
              <pc:docMk/>
              <pc:sldMasterMk cId="3788248479" sldId="2147483648"/>
              <pc:sldLayoutMk cId="1114761690" sldId="2147483653"/>
              <ac:picMk id="385" creationId="{00000000-0000-0000-0000-000000000000}"/>
            </ac:picMkLst>
          </pc:picChg>
        </pc:sldLayoutChg>
        <pc:sldLayoutChg chg="del">
          <pc:chgData name="Giacomo Delcaro" userId="863f645b-2c0e-4137-8059-c682504026b2" providerId="ADAL" clId="{1371ABF7-040C-4192-B5BB-ECC1FD804C54}" dt="2021-11-14T20:42:46.645" v="23" actId="2696"/>
          <pc:sldLayoutMkLst>
            <pc:docMk/>
            <pc:sldMasterMk cId="3788248479" sldId="2147483648"/>
            <pc:sldLayoutMk cId="2746907293" sldId="2147483654"/>
          </pc:sldLayoutMkLst>
        </pc:sldLayoutChg>
        <pc:sldLayoutChg chg="delSp mod">
          <pc:chgData name="Giacomo Delcaro" userId="863f645b-2c0e-4137-8059-c682504026b2" providerId="ADAL" clId="{1371ABF7-040C-4192-B5BB-ECC1FD804C54}" dt="2021-11-14T20:42:26.812" v="18" actId="478"/>
          <pc:sldLayoutMkLst>
            <pc:docMk/>
            <pc:sldMasterMk cId="3788248479" sldId="2147483648"/>
            <pc:sldLayoutMk cId="1972604594" sldId="2147483655"/>
          </pc:sldLayoutMkLst>
          <pc:picChg chg="del">
            <ac:chgData name="Giacomo Delcaro" userId="863f645b-2c0e-4137-8059-c682504026b2" providerId="ADAL" clId="{1371ABF7-040C-4192-B5BB-ECC1FD804C54}" dt="2021-11-14T20:42:26.812" v="18" actId="478"/>
            <ac:picMkLst>
              <pc:docMk/>
              <pc:sldMasterMk cId="3788248479" sldId="2147483648"/>
              <pc:sldLayoutMk cId="1972604594" sldId="2147483655"/>
              <ac:picMk id="135" creationId="{02C4FE52-2774-4698-B28E-D15840B5290F}"/>
            </ac:picMkLst>
          </pc:picChg>
        </pc:sldLayoutChg>
        <pc:sldLayoutChg chg="delSp modSp mod">
          <pc:chgData name="Giacomo Delcaro" userId="863f645b-2c0e-4137-8059-c682504026b2" providerId="ADAL" clId="{1371ABF7-040C-4192-B5BB-ECC1FD804C54}" dt="2021-11-14T20:42:20.710" v="17"/>
          <pc:sldLayoutMkLst>
            <pc:docMk/>
            <pc:sldMasterMk cId="3788248479" sldId="2147483648"/>
            <pc:sldLayoutMk cId="2381175651" sldId="2147483656"/>
          </pc:sldLayoutMkLst>
          <pc:spChg chg="mod">
            <ac:chgData name="Giacomo Delcaro" userId="863f645b-2c0e-4137-8059-c682504026b2" providerId="ADAL" clId="{1371ABF7-040C-4192-B5BB-ECC1FD804C54}" dt="2021-11-14T20:42:20.710" v="17"/>
            <ac:spMkLst>
              <pc:docMk/>
              <pc:sldMasterMk cId="3788248479" sldId="2147483648"/>
              <pc:sldLayoutMk cId="2381175651" sldId="2147483656"/>
              <ac:spMk id="4" creationId="{00000000-0000-0000-0000-000000000000}"/>
            </ac:spMkLst>
          </pc:spChg>
          <pc:picChg chg="del">
            <ac:chgData name="Giacomo Delcaro" userId="863f645b-2c0e-4137-8059-c682504026b2" providerId="ADAL" clId="{1371ABF7-040C-4192-B5BB-ECC1FD804C54}" dt="2021-11-14T20:41:57.987" v="2" actId="478"/>
            <ac:picMkLst>
              <pc:docMk/>
              <pc:sldMasterMk cId="3788248479" sldId="2147483648"/>
              <pc:sldLayoutMk cId="2381175651" sldId="2147483656"/>
              <ac:picMk id="257" creationId="{00000000-0000-0000-0000-000000000000}"/>
            </ac:picMkLst>
          </pc:picChg>
        </pc:sldLayoutChg>
        <pc:sldLayoutChg chg="delSp modSp mod">
          <pc:chgData name="Giacomo Delcaro" userId="863f645b-2c0e-4137-8059-c682504026b2" providerId="ADAL" clId="{1371ABF7-040C-4192-B5BB-ECC1FD804C54}" dt="2021-11-14T20:42:14.550" v="16" actId="20577"/>
          <pc:sldLayoutMkLst>
            <pc:docMk/>
            <pc:sldMasterMk cId="3788248479" sldId="2147483648"/>
            <pc:sldLayoutMk cId="475100913" sldId="2147483657"/>
          </pc:sldLayoutMkLst>
          <pc:spChg chg="mod">
            <ac:chgData name="Giacomo Delcaro" userId="863f645b-2c0e-4137-8059-c682504026b2" providerId="ADAL" clId="{1371ABF7-040C-4192-B5BB-ECC1FD804C54}" dt="2021-11-14T20:42:14.550" v="16" actId="20577"/>
            <ac:spMkLst>
              <pc:docMk/>
              <pc:sldMasterMk cId="3788248479" sldId="2147483648"/>
              <pc:sldLayoutMk cId="475100913" sldId="2147483657"/>
              <ac:spMk id="4" creationId="{00000000-0000-0000-0000-000000000000}"/>
            </ac:spMkLst>
          </pc:spChg>
          <pc:picChg chg="del">
            <ac:chgData name="Giacomo Delcaro" userId="863f645b-2c0e-4137-8059-c682504026b2" providerId="ADAL" clId="{1371ABF7-040C-4192-B5BB-ECC1FD804C54}" dt="2021-11-14T20:42:00.180" v="3" actId="478"/>
            <ac:picMkLst>
              <pc:docMk/>
              <pc:sldMasterMk cId="3788248479" sldId="2147483648"/>
              <pc:sldLayoutMk cId="475100913" sldId="2147483657"/>
              <ac:picMk id="256" creationId="{00000000-0000-0000-0000-000000000000}"/>
            </ac:picMkLst>
          </pc:picChg>
        </pc:sldLayoutChg>
        <pc:sldLayoutChg chg="addSp modSp">
          <pc:chgData name="Giacomo Delcaro" userId="863f645b-2c0e-4137-8059-c682504026b2" providerId="ADAL" clId="{1371ABF7-040C-4192-B5BB-ECC1FD804C54}" dt="2021-11-14T21:41:11.977" v="1126"/>
          <pc:sldLayoutMkLst>
            <pc:docMk/>
            <pc:sldMasterMk cId="3788248479" sldId="2147483648"/>
            <pc:sldLayoutMk cId="3611343111" sldId="2147483658"/>
          </pc:sldLayoutMkLst>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4" creationId="{C7497ECB-7F07-462D-922F-47D4C3B48AB8}"/>
            </ac:spMkLst>
          </pc:spChg>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5" creationId="{194F9D73-0FE9-4C31-83A0-B82FB4578685}"/>
            </ac:spMkLst>
          </pc:spChg>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6" creationId="{30375848-CE8B-4B1A-91E3-3E40248A0C89}"/>
            </ac:spMkLst>
          </pc:spChg>
          <pc:picChg chg="add mod">
            <ac:chgData name="Giacomo Delcaro" userId="863f645b-2c0e-4137-8059-c682504026b2" providerId="ADAL" clId="{1371ABF7-040C-4192-B5BB-ECC1FD804C54}" dt="2021-11-14T21:41:11.977" v="1126"/>
            <ac:picMkLst>
              <pc:docMk/>
              <pc:sldMasterMk cId="3788248479" sldId="2147483648"/>
              <pc:sldLayoutMk cId="3611343111" sldId="2147483658"/>
              <ac:picMk id="7" creationId="{D3F52384-576F-4983-9900-78E559CF99B3}"/>
            </ac:picMkLst>
          </pc:picChg>
        </pc:sldLayoutChg>
        <pc:sldLayoutChg chg="addSp delSp modSp mod delAnim">
          <pc:chgData name="Giacomo Delcaro" userId="863f645b-2c0e-4137-8059-c682504026b2" providerId="ADAL" clId="{1371ABF7-040C-4192-B5BB-ECC1FD804C54}" dt="2021-11-14T21:04:25.396" v="216" actId="14861"/>
          <pc:sldLayoutMkLst>
            <pc:docMk/>
            <pc:sldMasterMk cId="3788248479" sldId="2147483648"/>
            <pc:sldLayoutMk cId="2319142406" sldId="2147483659"/>
          </pc:sldLayoutMkLst>
          <pc:spChg chg="mod">
            <ac:chgData name="Giacomo Delcaro" userId="863f645b-2c0e-4137-8059-c682504026b2" providerId="ADAL" clId="{1371ABF7-040C-4192-B5BB-ECC1FD804C54}" dt="2021-11-14T21:00:00.993" v="128" actId="14100"/>
            <ac:spMkLst>
              <pc:docMk/>
              <pc:sldMasterMk cId="3788248479" sldId="2147483648"/>
              <pc:sldLayoutMk cId="2319142406" sldId="2147483659"/>
              <ac:spMk id="19" creationId="{8D1337E0-6E78-4990-907E-61205B099EB5}"/>
            </ac:spMkLst>
          </pc:spChg>
          <pc:spChg chg="del mod">
            <ac:chgData name="Giacomo Delcaro" userId="863f645b-2c0e-4137-8059-c682504026b2" providerId="ADAL" clId="{1371ABF7-040C-4192-B5BB-ECC1FD804C54}" dt="2021-11-14T20:59:30.642" v="118" actId="478"/>
            <ac:spMkLst>
              <pc:docMk/>
              <pc:sldMasterMk cId="3788248479" sldId="2147483648"/>
              <pc:sldLayoutMk cId="2319142406" sldId="2147483659"/>
              <ac:spMk id="133" creationId="{8D1337E0-6E78-4990-907E-61205B099EB5}"/>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4" creationId="{FB89133B-1C47-494B-A243-3D34F420BF19}"/>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5" creationId="{5456E4EC-59CF-436D-A13F-0BF0D8547374}"/>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6" creationId="{B3920703-3745-46A9-904B-A4AEA249D70D}"/>
            </ac:spMkLst>
          </pc:spChg>
          <pc:spChg chg="mod">
            <ac:chgData name="Giacomo Delcaro" userId="863f645b-2c0e-4137-8059-c682504026b2" providerId="ADAL" clId="{1371ABF7-040C-4192-B5BB-ECC1FD804C54}" dt="2021-11-14T21:00:19.345" v="131" actId="14100"/>
            <ac:spMkLst>
              <pc:docMk/>
              <pc:sldMasterMk cId="3788248479" sldId="2147483648"/>
              <pc:sldLayoutMk cId="2319142406" sldId="2147483659"/>
              <ac:spMk id="177" creationId="{A4255437-7732-4CB5-BD9F-F48193745AAD}"/>
            </ac:spMkLst>
          </pc:spChg>
          <pc:grpChg chg="add mod">
            <ac:chgData name="Giacomo Delcaro" userId="863f645b-2c0e-4137-8059-c682504026b2" providerId="ADAL" clId="{1371ABF7-040C-4192-B5BB-ECC1FD804C54}" dt="2021-11-14T21:02:21.183" v="146" actId="1076"/>
            <ac:grpSpMkLst>
              <pc:docMk/>
              <pc:sldMasterMk cId="3788248479" sldId="2147483648"/>
              <pc:sldLayoutMk cId="2319142406" sldId="2147483659"/>
              <ac:grpSpMk id="136" creationId="{689FA4E3-79A6-4E0E-B415-E64DDDA4759A}"/>
            </ac:grpSpMkLst>
          </pc:grpChg>
          <pc:grpChg chg="del mod">
            <ac:chgData name="Giacomo Delcaro" userId="863f645b-2c0e-4137-8059-c682504026b2" providerId="ADAL" clId="{1371ABF7-040C-4192-B5BB-ECC1FD804C54}" dt="2021-11-14T21:01:45.447" v="143" actId="478"/>
            <ac:grpSpMkLst>
              <pc:docMk/>
              <pc:sldMasterMk cId="3788248479" sldId="2147483648"/>
              <pc:sldLayoutMk cId="2319142406" sldId="2147483659"/>
              <ac:grpSpMk id="140" creationId="{00000000-0000-0000-0000-000000000000}"/>
            </ac:grpSpMkLst>
          </pc:grpChg>
          <pc:picChg chg="mod">
            <ac:chgData name="Giacomo Delcaro" userId="863f645b-2c0e-4137-8059-c682504026b2" providerId="ADAL" clId="{1371ABF7-040C-4192-B5BB-ECC1FD804C54}" dt="2021-11-14T21:04:25.396" v="216" actId="14861"/>
            <ac:picMkLst>
              <pc:docMk/>
              <pc:sldMasterMk cId="3788248479" sldId="2147483648"/>
              <pc:sldLayoutMk cId="2319142406" sldId="2147483659"/>
              <ac:picMk id="3" creationId="{66F34824-90A4-42C0-86CF-50D74BA231AE}"/>
            </ac:picMkLst>
          </pc:picChg>
          <pc:picChg chg="add mod ord modCrop">
            <ac:chgData name="Giacomo Delcaro" userId="863f645b-2c0e-4137-8059-c682504026b2" providerId="ADAL" clId="{1371ABF7-040C-4192-B5BB-ECC1FD804C54}" dt="2021-11-14T21:01:12.971" v="138" actId="18131"/>
            <ac:picMkLst>
              <pc:docMk/>
              <pc:sldMasterMk cId="3788248479" sldId="2147483648"/>
              <pc:sldLayoutMk cId="2319142406" sldId="2147483659"/>
              <ac:picMk id="4" creationId="{28F8F19D-4AFE-4CF2-94CD-939C31FF49EB}"/>
            </ac:picMkLst>
          </pc:picChg>
          <pc:picChg chg="add del mod">
            <ac:chgData name="Giacomo Delcaro" userId="863f645b-2c0e-4137-8059-c682504026b2" providerId="ADAL" clId="{1371ABF7-040C-4192-B5BB-ECC1FD804C54}" dt="2021-11-14T20:57:58.802" v="100" actId="478"/>
            <ac:picMkLst>
              <pc:docMk/>
              <pc:sldMasterMk cId="3788248479" sldId="2147483648"/>
              <pc:sldLayoutMk cId="2319142406" sldId="2147483659"/>
              <ac:picMk id="6" creationId="{1FDB379F-73E0-4B89-8EEB-777ED21934D9}"/>
            </ac:picMkLst>
          </pc:picChg>
          <pc:picChg chg="del">
            <ac:chgData name="Giacomo Delcaro" userId="863f645b-2c0e-4137-8059-c682504026b2" providerId="ADAL" clId="{1371ABF7-040C-4192-B5BB-ECC1FD804C54}" dt="2021-11-14T20:55:35.184" v="74" actId="478"/>
            <ac:picMkLst>
              <pc:docMk/>
              <pc:sldMasterMk cId="3788248479" sldId="2147483648"/>
              <pc:sldLayoutMk cId="2319142406" sldId="2147483659"/>
              <ac:picMk id="132" creationId="{E632A34D-C4D2-45DB-AD29-0D36468F276E}"/>
            </ac:picMkLst>
          </pc:picChg>
          <pc:picChg chg="del">
            <ac:chgData name="Giacomo Delcaro" userId="863f645b-2c0e-4137-8059-c682504026b2" providerId="ADAL" clId="{1371ABF7-040C-4192-B5BB-ECC1FD804C54}" dt="2021-11-14T20:42:50.907" v="24" actId="478"/>
            <ac:picMkLst>
              <pc:docMk/>
              <pc:sldMasterMk cId="3788248479" sldId="2147483648"/>
              <pc:sldLayoutMk cId="2319142406" sldId="2147483659"/>
              <ac:picMk id="134" creationId="{3357026D-E9CD-49C6-9C6D-82F501764211}"/>
            </ac:picMkLst>
          </pc:pic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7" creationId="{99E9FB46-B7C6-4CB2-B7C5-72E1392F531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8" creationId="{05707ADF-A478-45DD-86E6-637062479CD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9" creationId="{1DD7D79F-2D20-458A-8C7E-2A2D3509607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46" creationId="{10CF2A9D-09E8-48A2-9AF2-2612C9E3701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68" creationId="{BE51EC0A-F6BA-4981-BB9F-A4D4318D7F9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69" creationId="{F679E131-843B-4049-8238-9A0E2D4EE60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0" creationId="{E416CAE8-0496-4F73-997E-F5A8E253087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1" creationId="{6FF84407-F625-4CF6-9F5A-E4DD2F3024A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2" creationId="{1871266B-ACF9-411F-B6C8-683CA580213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3" creationId="{36ACD351-0E14-4953-B4C1-6A6A67FA280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8" creationId="{D5DACA7F-97E5-40DC-A329-764C95D6AC4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9" creationId="{16926A15-79A9-4858-8237-50FD4426BB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0" creationId="{7F6137AB-ECD5-4DC8-A61F-8385587C2BC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1" creationId="{17E04786-AB58-48BC-B8B6-E239AB6EEDE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2" creationId="{BD8B33A0-9C94-4EA5-B62B-016052D79DC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3" creationId="{E84B2872-E070-46A7-B21D-88A20BBC91B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4" creationId="{E844B384-E2E3-42F3-916E-09C721FF3EE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5" creationId="{ED93136F-10CD-4464-B072-E00C97284EC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6" creationId="{840C1447-66A2-4E33-90D0-82D67616E6D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7" creationId="{730E8FF9-48D4-4F84-97CB-337F5104852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8" creationId="{1AB757C1-D0B4-4EAD-8CEC-8AFA6D4375F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9" creationId="{293A5578-E7CA-473F-B3E7-0BCA7934E90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0" creationId="{5B20E9A9-63A8-43D4-8071-431B4F5547D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1" creationId="{E1838EA1-F720-44D9-81C0-D3E79852A83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2" creationId="{F7D6C684-97E9-4408-AE82-FA934D3983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3" creationId="{53B4BD18-9F4E-4831-8A5D-2BEF8A9D8E8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4" creationId="{31A40CDF-299C-4282-B012-0080A74C593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5" creationId="{90C3827A-EA81-469A-B182-9EA70F9D18F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6" creationId="{FD0492B0-1A6E-49AE-8B6C-B61EDFDB50A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7" creationId="{755DD413-E484-4FE5-AC3C-F318A39FEEA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8" creationId="{9A43970C-48E8-4EBE-809F-F548F2BCDB1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9" creationId="{158F760D-8873-40E5-8FEE-54465C1C812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0" creationId="{29C85D80-256C-4A02-B038-EEDACF895D2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1" creationId="{74906B6D-F010-4799-A956-31654399131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2" creationId="{87E1AFB2-B3D2-42FA-BE43-72B522ABC5E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3" creationId="{BBB36CE1-738A-4042-8FE0-E0712F62C8F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4" creationId="{110FEFB7-052E-4893-B0F3-AD75D892764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5" creationId="{891577A6-8915-4FB6-B381-DED3959B8CA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6" creationId="{2DF872B6-6BA3-4077-B274-D9AC8244C0B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7" creationId="{6575C726-22DE-4EB5-8459-572E4D4567B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8" creationId="{C01F06EB-ED8B-4F02-A8EE-1D57DC01B1D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9" creationId="{B1AE4AF1-5C5E-4F5A-83C2-578DCE89947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0" creationId="{6BF841CD-621F-492D-B736-0A5D7F13A3F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1" creationId="{9C310FAE-57C5-40AA-81FC-088FE6C8B24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2" creationId="{F8886164-E246-4371-8AA5-C859B5DAEC2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3" creationId="{1C7993C9-B650-47C2-8DEC-3FF83F9733C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4" creationId="{A6598A8D-87BD-4DE4-A441-9BFFA6FE4C2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5" creationId="{2E1D9A01-D62D-41D7-93AE-FAC7C1DAF8C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6" creationId="{7F7E0427-A22C-450D-A8DC-7CC9B1B6FD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7" creationId="{B400BD4E-7E23-4C7E-929B-34FDCB1D759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8" creationId="{CAE9150C-79D2-4CF4-8DC9-A1177B80FA4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9" creationId="{722D1AF3-A24C-49A9-AE71-C6BE6655EA2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0" creationId="{4430CAFA-A951-435F-B071-1EA808ADC90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1" creationId="{7397A057-684B-4AC0-B742-DF0FE526D4C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2" creationId="{A58D552C-16C2-491F-AA4C-03C8C099180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3" creationId="{7BD38105-550F-4482-B697-075FF212F99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4" creationId="{5AF6341A-8A32-4B0A-9D82-7907B199383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5" creationId="{351934ED-25A5-458B-BB9D-E99F0941642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6" creationId="{76FC2B44-FDE9-4498-AD2F-4B0F0479CDD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7" creationId="{F7BF8783-0794-47DF-A201-BF1A8E217B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8" creationId="{B6E670A2-6963-4873-A03E-752D14E5265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9" creationId="{3C5FFB01-D4C1-4215-9B8A-3AA9211FA67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0" creationId="{7F35D5BE-AD2C-46B6-882C-5B649A440BA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1" creationId="{B7DC8C2A-4785-4472-8CB6-B03EE9EBDB3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2" creationId="{C0934DEB-F894-4115-89B1-62037BCF7B8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3" creationId="{AA11A2EC-3888-4CD0-88EE-476E06E47ED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4" creationId="{D7BF2193-D8BC-4311-863B-6E523F48AE1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5" creationId="{DA79AAFE-B2B0-4FDA-909E-2E7116FB6D3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6" creationId="{EDF13D9C-CB8D-477D-8736-BA430C84D3A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7" creationId="{77AD6C06-056E-4067-B7C9-9181E4AFFF8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8" creationId="{021167B9-4E32-4B01-BA69-0465C989C4A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9" creationId="{EA1A7E41-B222-4976-8E79-346078D3094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0" creationId="{B1FF5CE1-5670-47CA-BD57-95F1941C858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1" creationId="{70CF9ABD-5D36-4175-9AB4-1ED31B417C7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2" creationId="{CA023434-ABC8-4664-BCD7-0D005E77DF4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3" creationId="{E6E0E67E-D00B-4B90-96F5-AD53A228310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4" creationId="{4699A8FA-2994-42D0-8047-F3903FC73E6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5" creationId="{52FAF472-6541-41A1-B600-3EC6B1C0205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6" creationId="{5D0F98F4-F7ED-445D-9199-76C24574021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7" creationId="{9CFEDAB0-C1DD-4DD7-8AC4-7EA9DF727DF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8" creationId="{4B204612-6C3C-45EC-B24A-4D923D18A23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9" creationId="{8DA32414-0BA9-4088-BB9F-2EA6CC0CA19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0" creationId="{F95C3AD5-553A-4E27-B74E-2AF9B6915A1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1" creationId="{FED2E370-C831-47C9-A2A8-F11CDC5D6F9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2" creationId="{97D11EF4-CCC7-45CE-98FC-B69E154C5F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3" creationId="{28B58983-149F-45F9-9C95-E21F9375167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4" creationId="{185DF2EC-524A-483F-8484-0D0AD8BD5BB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5" creationId="{8BEA9F7D-17C3-4705-9B62-0508154A8DF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6" creationId="{259AD79C-3A93-44E0-B11E-FB13EC6F04F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7" creationId="{CB30F7BF-B197-4764-BAB2-6B1E1625A50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8" creationId="{570D2148-F103-4985-9BED-0CBE420BB08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9" creationId="{306087F9-2D9B-4898-A3B0-B7783C3DCA1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0" creationId="{E232522D-5503-4D90-833D-EC8435E3793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1" creationId="{2E447314-DCDC-4A34-9713-F4A3F08C75A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2" creationId="{71556948-6D68-499E-8C75-A6612FCC140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3" creationId="{5FB435F5-E62A-4779-90BA-3301508A26E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4" creationId="{91C1E399-C9F7-40A5-A93F-2B13E5E7CA0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5" creationId="{FE290817-AABF-428B-8DB8-3F549744AFF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6" creationId="{BC793B84-A8E2-48B2-BB71-6CDAE2F7604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7" creationId="{330F1BDE-D9D1-4634-9821-4900A02468F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8" creationId="{FBA103E6-EAA5-44F3-A625-6F2169631B7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9" creationId="{C080806A-9F13-4DA2-B6A9-2E53B13FE6C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0" creationId="{48144739-258D-4B34-B3B6-4627DDE142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1" creationId="{33B6728D-F94F-474B-99C1-BC990065461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2" creationId="{986069D6-2726-4A08-9AA6-E7063AF5CCE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3" creationId="{DA0B8A81-F99A-44DA-925F-4E6299DF7DF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4" creationId="{954CC7EF-8973-4E2B-8714-17E7D9EA01E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5" creationId="{706AECEB-6778-4687-AE6E-5FE4C4A9FFF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6" creationId="{DE9270E0-B429-48B9-84E2-B73D208F905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7" creationId="{C8C88126-481D-4776-BE90-8A809EC7266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8" creationId="{3D15CB4B-7BB1-477A-9E6F-7DB256E3857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9" creationId="{B5919719-DCFA-4379-9CCC-2BA1EC09C15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0" creationId="{7A34FB26-7302-4697-9F98-BCCF0E735C2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1" creationId="{AFB22A65-1B43-4998-A851-6E93F6DF348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2" creationId="{824331FF-737A-4C29-B3A1-C15850FB68C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3" creationId="{8A0994DB-DCBC-426E-8EBD-A8FC95F2550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4" creationId="{F10D658A-CE6F-4FD5-B0D5-EB0D8524570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5" creationId="{A7A8A32D-90C7-4D8F-9133-96190674C42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6" creationId="{A306CD57-C12A-4D2F-949B-6BCCAC08804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7" creationId="{81009AAD-9D01-4A84-8AC4-587D9F6DFF6A}"/>
            </ac:cxnSpMkLst>
          </pc:cxnChg>
        </pc:sldLayoutChg>
        <pc:sldLayoutChg chg="del">
          <pc:chgData name="Giacomo Delcaro" userId="863f645b-2c0e-4137-8059-c682504026b2" providerId="ADAL" clId="{1371ABF7-040C-4192-B5BB-ECC1FD804C54}" dt="2021-11-14T20:42:41.732" v="22" actId="2696"/>
          <pc:sldLayoutMkLst>
            <pc:docMk/>
            <pc:sldMasterMk cId="3788248479" sldId="2147483648"/>
            <pc:sldLayoutMk cId="2116919904" sldId="2147483660"/>
          </pc:sldLayoutMkLst>
        </pc:sldLayoutChg>
        <pc:sldLayoutChg chg="delSp mod">
          <pc:chgData name="Giacomo Delcaro" userId="863f645b-2c0e-4137-8059-c682504026b2" providerId="ADAL" clId="{1371ABF7-040C-4192-B5BB-ECC1FD804C54}" dt="2021-11-14T20:42:32.877" v="20" actId="478"/>
          <pc:sldLayoutMkLst>
            <pc:docMk/>
            <pc:sldMasterMk cId="3788248479" sldId="2147483648"/>
            <pc:sldLayoutMk cId="3644363812" sldId="2147483661"/>
          </pc:sldLayoutMkLst>
          <pc:picChg chg="del">
            <ac:chgData name="Giacomo Delcaro" userId="863f645b-2c0e-4137-8059-c682504026b2" providerId="ADAL" clId="{1371ABF7-040C-4192-B5BB-ECC1FD804C54}" dt="2021-11-14T20:42:32.877" v="20" actId="478"/>
            <ac:picMkLst>
              <pc:docMk/>
              <pc:sldMasterMk cId="3788248479" sldId="2147483648"/>
              <pc:sldLayoutMk cId="3644363812" sldId="2147483661"/>
              <ac:picMk id="11" creationId="{E3C457D3-ED9C-410B-9AD4-74D74A4AC3AE}"/>
            </ac:picMkLst>
          </pc:picChg>
          <pc:picChg chg="del">
            <ac:chgData name="Giacomo Delcaro" userId="863f645b-2c0e-4137-8059-c682504026b2" providerId="ADAL" clId="{1371ABF7-040C-4192-B5BB-ECC1FD804C54}" dt="2021-11-14T20:42:32.132" v="19" actId="478"/>
            <ac:picMkLst>
              <pc:docMk/>
              <pc:sldMasterMk cId="3788248479" sldId="2147483648"/>
              <pc:sldLayoutMk cId="3644363812" sldId="2147483661"/>
              <ac:picMk id="12" creationId="{48C6B031-6C1B-4891-92B0-BC88B10371FB}"/>
            </ac:picMkLst>
          </pc:picChg>
        </pc:sldLayoutChg>
        <pc:sldLayoutChg chg="new del mod">
          <pc:chgData name="Giacomo Delcaro" userId="863f645b-2c0e-4137-8059-c682504026b2" providerId="ADAL" clId="{1371ABF7-040C-4192-B5BB-ECC1FD804C54}" dt="2021-11-14T21:45:18.639" v="1221" actId="2696"/>
          <pc:sldLayoutMkLst>
            <pc:docMk/>
            <pc:sldMasterMk cId="3788248479" sldId="2147483648"/>
            <pc:sldLayoutMk cId="2151021599" sldId="2147483662"/>
          </pc:sldLayoutMkLst>
        </pc:sldLayoutChg>
      </pc:sldMasterChg>
    </pc:docChg>
  </pc:docChgLst>
  <pc:docChgLst>
    <pc:chgData name="Alessandro Colombo" userId="S::10573335@polimi.it::860c7f11-d315-496d-9436-76b9fb52da10" providerId="AD" clId="Web-{E5BDBFAD-3643-696A-1607-358C22E814BC}"/>
    <pc:docChg chg="modSld">
      <pc:chgData name="Alessandro Colombo" userId="S::10573335@polimi.it::860c7f11-d315-496d-9436-76b9fb52da10" providerId="AD" clId="Web-{E5BDBFAD-3643-696A-1607-358C22E814BC}" dt="2021-12-21T17:36:35.548" v="70"/>
      <pc:docMkLst>
        <pc:docMk/>
      </pc:docMkLst>
      <pc:sldChg chg="modSp">
        <pc:chgData name="Alessandro Colombo" userId="S::10573335@polimi.it::860c7f11-d315-496d-9436-76b9fb52da10" providerId="AD" clId="Web-{E5BDBFAD-3643-696A-1607-358C22E814BC}" dt="2021-12-21T17:26:30.840" v="46" actId="20577"/>
        <pc:sldMkLst>
          <pc:docMk/>
          <pc:sldMk cId="1195336796" sldId="3128"/>
        </pc:sldMkLst>
        <pc:spChg chg="mod">
          <ac:chgData name="Alessandro Colombo" userId="S::10573335@polimi.it::860c7f11-d315-496d-9436-76b9fb52da10" providerId="AD" clId="Web-{E5BDBFAD-3643-696A-1607-358C22E814BC}" dt="2021-12-21T17:26:30.840" v="46" actId="20577"/>
          <ac:spMkLst>
            <pc:docMk/>
            <pc:sldMk cId="1195336796" sldId="3128"/>
            <ac:spMk id="9" creationId="{EBFA5012-984C-477D-B432-C652C990B430}"/>
          </ac:spMkLst>
        </pc:spChg>
      </pc:sldChg>
      <pc:sldChg chg="modSp">
        <pc:chgData name="Alessandro Colombo" userId="S::10573335@polimi.it::860c7f11-d315-496d-9436-76b9fb52da10" providerId="AD" clId="Web-{E5BDBFAD-3643-696A-1607-358C22E814BC}" dt="2021-12-21T17:36:35.548" v="70"/>
        <pc:sldMkLst>
          <pc:docMk/>
          <pc:sldMk cId="181275955" sldId="3129"/>
        </pc:sldMkLst>
        <pc:spChg chg="mod">
          <ac:chgData name="Alessandro Colombo" userId="S::10573335@polimi.it::860c7f11-d315-496d-9436-76b9fb52da10" providerId="AD" clId="Web-{E5BDBFAD-3643-696A-1607-358C22E814BC}" dt="2021-12-21T17:36:05.578" v="67"/>
          <ac:spMkLst>
            <pc:docMk/>
            <pc:sldMk cId="181275955" sldId="3129"/>
            <ac:spMk id="17" creationId="{56D84503-D496-422D-A354-3A31F4A0F58E}"/>
          </ac:spMkLst>
        </pc:spChg>
        <pc:spChg chg="mod">
          <ac:chgData name="Alessandro Colombo" userId="S::10573335@polimi.it::860c7f11-d315-496d-9436-76b9fb52da10" providerId="AD" clId="Web-{E5BDBFAD-3643-696A-1607-358C22E814BC}" dt="2021-12-21T17:36:17.375" v="68"/>
          <ac:spMkLst>
            <pc:docMk/>
            <pc:sldMk cId="181275955" sldId="3129"/>
            <ac:spMk id="19" creationId="{D87A8CBE-71E9-4B86-BBF4-84E5B6FD682E}"/>
          </ac:spMkLst>
        </pc:spChg>
        <pc:spChg chg="mod">
          <ac:chgData name="Alessandro Colombo" userId="S::10573335@polimi.it::860c7f11-d315-496d-9436-76b9fb52da10" providerId="AD" clId="Web-{E5BDBFAD-3643-696A-1607-358C22E814BC}" dt="2021-12-21T17:36:35.548" v="70"/>
          <ac:spMkLst>
            <pc:docMk/>
            <pc:sldMk cId="181275955" sldId="3129"/>
            <ac:spMk id="20" creationId="{F124881C-F4B0-4031-886F-81D0DEE61835}"/>
          </ac:spMkLst>
        </pc:spChg>
        <pc:spChg chg="mod">
          <ac:chgData name="Alessandro Colombo" userId="S::10573335@polimi.it::860c7f11-d315-496d-9436-76b9fb52da10" providerId="AD" clId="Web-{E5BDBFAD-3643-696A-1607-358C22E814BC}" dt="2021-12-21T17:36:28.766" v="69"/>
          <ac:spMkLst>
            <pc:docMk/>
            <pc:sldMk cId="181275955" sldId="3129"/>
            <ac:spMk id="21" creationId="{9903C3DB-F529-4D55-B099-5ED3D8A81CB5}"/>
          </ac:spMkLst>
        </pc:spChg>
        <pc:spChg chg="mod">
          <ac:chgData name="Alessandro Colombo" userId="S::10573335@polimi.it::860c7f11-d315-496d-9436-76b9fb52da10" providerId="AD" clId="Web-{E5BDBFAD-3643-696A-1607-358C22E814BC}" dt="2021-12-21T17:35:43.202" v="63"/>
          <ac:spMkLst>
            <pc:docMk/>
            <pc:sldMk cId="181275955" sldId="3129"/>
            <ac:spMk id="24" creationId="{F7DD52DB-7D63-44C3-816E-A4982F843E3F}"/>
          </ac:spMkLst>
        </pc:spChg>
        <pc:spChg chg="mod">
          <ac:chgData name="Alessandro Colombo" userId="S::10573335@polimi.it::860c7f11-d315-496d-9436-76b9fb52da10" providerId="AD" clId="Web-{E5BDBFAD-3643-696A-1607-358C22E814BC}" dt="2021-12-21T17:30:57.583" v="62"/>
          <ac:spMkLst>
            <pc:docMk/>
            <pc:sldMk cId="181275955" sldId="3129"/>
            <ac:spMk id="25" creationId="{7FBB0CE4-517D-49C9-AEAC-3516AF4E54AD}"/>
          </ac:spMkLst>
        </pc:spChg>
        <pc:picChg chg="mod">
          <ac:chgData name="Alessandro Colombo" userId="S::10573335@polimi.it::860c7f11-d315-496d-9436-76b9fb52da10" providerId="AD" clId="Web-{E5BDBFAD-3643-696A-1607-358C22E814BC}" dt="2021-12-21T17:35:56.828" v="66" actId="1076"/>
          <ac:picMkLst>
            <pc:docMk/>
            <pc:sldMk cId="181275955" sldId="3129"/>
            <ac:picMk id="11" creationId="{D407F603-A7AD-4579-9CE6-020F6AD585D2}"/>
          </ac:picMkLst>
        </pc:picChg>
      </pc:sldChg>
    </pc:docChg>
  </pc:docChgLst>
  <pc:docChgLst>
    <pc:chgData name="Sergio Matteo Savaresi" userId="S::10149777@polimi.it::44ea726d-fc4b-4f0b-a4e0-ce9caea8febc" providerId="AD" clId="Web-{D048D8AE-5AEF-D4E8-5CE5-2B7F383E4240}"/>
    <pc:docChg chg="addSld modSld sldOrd modSection">
      <pc:chgData name="Sergio Matteo Savaresi" userId="S::10149777@polimi.it::44ea726d-fc4b-4f0b-a4e0-ce9caea8febc" providerId="AD" clId="Web-{D048D8AE-5AEF-D4E8-5CE5-2B7F383E4240}" dt="2021-08-23T07:24:05.446" v="561"/>
      <pc:docMkLst>
        <pc:docMk/>
      </pc:docMkLst>
      <pc:sldChg chg="addSp delSp modSp">
        <pc:chgData name="Sergio Matteo Savaresi" userId="S::10149777@polimi.it::44ea726d-fc4b-4f0b-a4e0-ce9caea8febc" providerId="AD" clId="Web-{D048D8AE-5AEF-D4E8-5CE5-2B7F383E4240}" dt="2021-08-23T07:24:05.446" v="561"/>
        <pc:sldMkLst>
          <pc:docMk/>
          <pc:sldMk cId="379428306" sldId="3071"/>
        </pc:sldMkLst>
        <pc:spChg chg="add mod">
          <ac:chgData name="Sergio Matteo Savaresi" userId="S::10149777@polimi.it::44ea726d-fc4b-4f0b-a4e0-ce9caea8febc" providerId="AD" clId="Web-{D048D8AE-5AEF-D4E8-5CE5-2B7F383E4240}" dt="2021-08-23T07:22:43.210" v="550" actId="20577"/>
          <ac:spMkLst>
            <pc:docMk/>
            <pc:sldMk cId="379428306" sldId="3071"/>
            <ac:spMk id="3" creationId="{B6F1DED5-7AC8-404C-BEC7-5307049D8B5B}"/>
          </ac:spMkLst>
        </pc:spChg>
        <pc:grpChg chg="mod">
          <ac:chgData name="Sergio Matteo Savaresi" userId="S::10149777@polimi.it::44ea726d-fc4b-4f0b-a4e0-ce9caea8febc" providerId="AD" clId="Web-{D048D8AE-5AEF-D4E8-5CE5-2B7F383E4240}" dt="2021-08-23T07:21:43.663" v="541" actId="14100"/>
          <ac:grpSpMkLst>
            <pc:docMk/>
            <pc:sldMk cId="379428306" sldId="3071"/>
            <ac:grpSpMk id="37" creationId="{CD8D1904-DF38-44ED-B6C3-5CDF4E558A42}"/>
          </ac:grpSpMkLst>
        </pc:grpChg>
        <pc:inkChg chg="add">
          <ac:chgData name="Sergio Matteo Savaresi" userId="S::10149777@polimi.it::44ea726d-fc4b-4f0b-a4e0-ce9caea8febc" providerId="AD" clId="Web-{D048D8AE-5AEF-D4E8-5CE5-2B7F383E4240}" dt="2021-08-23T07:23:25.648" v="553"/>
          <ac:inkMkLst>
            <pc:docMk/>
            <pc:sldMk cId="379428306" sldId="3071"/>
            <ac:inkMk id="5" creationId="{DAD752E6-1D35-444A-A328-BFB58A5A3237}"/>
          </ac:inkMkLst>
        </pc:inkChg>
        <pc:inkChg chg="add">
          <ac:chgData name="Sergio Matteo Savaresi" userId="S::10149777@polimi.it::44ea726d-fc4b-4f0b-a4e0-ce9caea8febc" providerId="AD" clId="Web-{D048D8AE-5AEF-D4E8-5CE5-2B7F383E4240}" dt="2021-08-23T07:23:34.711" v="554"/>
          <ac:inkMkLst>
            <pc:docMk/>
            <pc:sldMk cId="379428306" sldId="3071"/>
            <ac:inkMk id="6" creationId="{AF69363E-CD29-425E-A23B-DD8B03F0ADFE}"/>
          </ac:inkMkLst>
        </pc:inkChg>
        <pc:inkChg chg="add">
          <ac:chgData name="Sergio Matteo Savaresi" userId="S::10149777@polimi.it::44ea726d-fc4b-4f0b-a4e0-ce9caea8febc" providerId="AD" clId="Web-{D048D8AE-5AEF-D4E8-5CE5-2B7F383E4240}" dt="2021-08-23T07:23:38.727" v="555"/>
          <ac:inkMkLst>
            <pc:docMk/>
            <pc:sldMk cId="379428306" sldId="3071"/>
            <ac:inkMk id="7" creationId="{EBD618A0-50F6-4D25-8066-F6E318F9CD73}"/>
          </ac:inkMkLst>
        </pc:inkChg>
        <pc:inkChg chg="add">
          <ac:chgData name="Sergio Matteo Savaresi" userId="S::10149777@polimi.it::44ea726d-fc4b-4f0b-a4e0-ce9caea8febc" providerId="AD" clId="Web-{D048D8AE-5AEF-D4E8-5CE5-2B7F383E4240}" dt="2021-08-23T07:23:59.118" v="556"/>
          <ac:inkMkLst>
            <pc:docMk/>
            <pc:sldMk cId="379428306" sldId="3071"/>
            <ac:inkMk id="8" creationId="{04C8A8F5-6263-4A1E-8D9B-E201285E1558}"/>
          </ac:inkMkLst>
        </pc:inkChg>
        <pc:inkChg chg="add">
          <ac:chgData name="Sergio Matteo Savaresi" userId="S::10149777@polimi.it::44ea726d-fc4b-4f0b-a4e0-ce9caea8febc" providerId="AD" clId="Web-{D048D8AE-5AEF-D4E8-5CE5-2B7F383E4240}" dt="2021-08-23T07:23:59.743" v="557"/>
          <ac:inkMkLst>
            <pc:docMk/>
            <pc:sldMk cId="379428306" sldId="3071"/>
            <ac:inkMk id="9" creationId="{37E22244-DC88-4FD5-BAC5-E7C4C0FBEAA1}"/>
          </ac:inkMkLst>
        </pc:inkChg>
        <pc:inkChg chg="add">
          <ac:chgData name="Sergio Matteo Savaresi" userId="S::10149777@polimi.it::44ea726d-fc4b-4f0b-a4e0-ce9caea8febc" providerId="AD" clId="Web-{D048D8AE-5AEF-D4E8-5CE5-2B7F383E4240}" dt="2021-08-23T07:24:01.993" v="558"/>
          <ac:inkMkLst>
            <pc:docMk/>
            <pc:sldMk cId="379428306" sldId="3071"/>
            <ac:inkMk id="10" creationId="{7F966231-A3FC-44AC-BF65-D671C148B471}"/>
          </ac:inkMkLst>
        </pc:inkChg>
        <pc:inkChg chg="add">
          <ac:chgData name="Sergio Matteo Savaresi" userId="S::10149777@polimi.it::44ea726d-fc4b-4f0b-a4e0-ce9caea8febc" providerId="AD" clId="Web-{D048D8AE-5AEF-D4E8-5CE5-2B7F383E4240}" dt="2021-08-23T07:24:02.008" v="559"/>
          <ac:inkMkLst>
            <pc:docMk/>
            <pc:sldMk cId="379428306" sldId="3071"/>
            <ac:inkMk id="11" creationId="{6392C9D9-D9CF-481B-B59B-C1A3C60E7DB0}"/>
          </ac:inkMkLst>
        </pc:inkChg>
        <pc:inkChg chg="add">
          <ac:chgData name="Sergio Matteo Savaresi" userId="S::10149777@polimi.it::44ea726d-fc4b-4f0b-a4e0-ce9caea8febc" providerId="AD" clId="Web-{D048D8AE-5AEF-D4E8-5CE5-2B7F383E4240}" dt="2021-08-23T07:24:05.446" v="560"/>
          <ac:inkMkLst>
            <pc:docMk/>
            <pc:sldMk cId="379428306" sldId="3071"/>
            <ac:inkMk id="12" creationId="{19CB5E6E-C137-4C14-B064-8777662B81CD}"/>
          </ac:inkMkLst>
        </pc:inkChg>
        <pc:inkChg chg="add">
          <ac:chgData name="Sergio Matteo Savaresi" userId="S::10149777@polimi.it::44ea726d-fc4b-4f0b-a4e0-ce9caea8febc" providerId="AD" clId="Web-{D048D8AE-5AEF-D4E8-5CE5-2B7F383E4240}" dt="2021-08-23T07:24:05.446" v="561"/>
          <ac:inkMkLst>
            <pc:docMk/>
            <pc:sldMk cId="379428306" sldId="3071"/>
            <ac:inkMk id="13" creationId="{51E14A90-0383-4EE7-A64E-732896017F42}"/>
          </ac:inkMkLst>
        </pc:inkChg>
        <pc:cxnChg chg="add del">
          <ac:chgData name="Sergio Matteo Savaresi" userId="S::10149777@polimi.it::44ea726d-fc4b-4f0b-a4e0-ce9caea8febc" providerId="AD" clId="Web-{D048D8AE-5AEF-D4E8-5CE5-2B7F383E4240}" dt="2021-08-23T07:22:45.851" v="552"/>
          <ac:cxnSpMkLst>
            <pc:docMk/>
            <pc:sldMk cId="379428306" sldId="3071"/>
            <ac:cxnSpMk id="4" creationId="{8EB401BE-366D-4EFA-8269-DA5BACD00E99}"/>
          </ac:cxnSpMkLst>
        </pc:cxnChg>
      </pc:sldChg>
      <pc:sldChg chg="addSp delSp modSp add ord replId">
        <pc:chgData name="Sergio Matteo Savaresi" userId="S::10149777@polimi.it::44ea726d-fc4b-4f0b-a4e0-ce9caea8febc" providerId="AD" clId="Web-{D048D8AE-5AEF-D4E8-5CE5-2B7F383E4240}" dt="2021-08-23T07:18:55.957" v="436" actId="20577"/>
        <pc:sldMkLst>
          <pc:docMk/>
          <pc:sldMk cId="3371257848" sldId="3102"/>
        </pc:sldMkLst>
        <pc:spChg chg="mod">
          <ac:chgData name="Sergio Matteo Savaresi" userId="S::10149777@polimi.it::44ea726d-fc4b-4f0b-a4e0-ce9caea8febc" providerId="AD" clId="Web-{D048D8AE-5AEF-D4E8-5CE5-2B7F383E4240}" dt="2021-08-23T07:13:22.093" v="340" actId="20577"/>
          <ac:spMkLst>
            <pc:docMk/>
            <pc:sldMk cId="3371257848" sldId="3102"/>
            <ac:spMk id="2" creationId="{460B35C3-9D16-43AF-85C5-7F08BCD42F8D}"/>
          </ac:spMkLst>
        </pc:spChg>
        <pc:spChg chg="add mod">
          <ac:chgData name="Sergio Matteo Savaresi" userId="S::10149777@polimi.it::44ea726d-fc4b-4f0b-a4e0-ce9caea8febc" providerId="AD" clId="Web-{D048D8AE-5AEF-D4E8-5CE5-2B7F383E4240}" dt="2021-08-23T07:16:28.236" v="416" actId="20577"/>
          <ac:spMkLst>
            <pc:docMk/>
            <pc:sldMk cId="3371257848" sldId="3102"/>
            <ac:spMk id="4" creationId="{F6342BA6-3A82-4151-9C28-CB37D18F3356}"/>
          </ac:spMkLst>
        </pc:spChg>
        <pc:spChg chg="add del mod">
          <ac:chgData name="Sergio Matteo Savaresi" userId="S::10149777@polimi.it::44ea726d-fc4b-4f0b-a4e0-ce9caea8febc" providerId="AD" clId="Web-{D048D8AE-5AEF-D4E8-5CE5-2B7F383E4240}" dt="2021-08-23T07:16:59.268" v="428"/>
          <ac:spMkLst>
            <pc:docMk/>
            <pc:sldMk cId="3371257848" sldId="3102"/>
            <ac:spMk id="6" creationId="{EDE59305-F320-4BAD-850D-9229687DF887}"/>
          </ac:spMkLst>
        </pc:spChg>
        <pc:spChg chg="add mod">
          <ac:chgData name="Sergio Matteo Savaresi" userId="S::10149777@polimi.it::44ea726d-fc4b-4f0b-a4e0-ce9caea8febc" providerId="AD" clId="Web-{D048D8AE-5AEF-D4E8-5CE5-2B7F383E4240}" dt="2021-08-23T07:18:55.957" v="436" actId="20577"/>
          <ac:spMkLst>
            <pc:docMk/>
            <pc:sldMk cId="3371257848" sldId="3102"/>
            <ac:spMk id="7" creationId="{F5163B9D-39E5-4D04-8AF8-D50B39C582FB}"/>
          </ac:spMkLst>
        </pc:spChg>
        <pc:spChg chg="del">
          <ac:chgData name="Sergio Matteo Savaresi" userId="S::10149777@polimi.it::44ea726d-fc4b-4f0b-a4e0-ce9caea8febc" providerId="AD" clId="Web-{D048D8AE-5AEF-D4E8-5CE5-2B7F383E4240}" dt="2021-08-23T07:06:16.212" v="25"/>
          <ac:spMkLst>
            <pc:docMk/>
            <pc:sldMk cId="3371257848" sldId="3102"/>
            <ac:spMk id="8" creationId="{A02AEB68-B366-40D7-9CF1-272999D56027}"/>
          </ac:spMkLst>
        </pc:spChg>
        <pc:spChg chg="add mod">
          <ac:chgData name="Sergio Matteo Savaresi" userId="S::10149777@polimi.it::44ea726d-fc4b-4f0b-a4e0-ce9caea8febc" providerId="AD" clId="Web-{D048D8AE-5AEF-D4E8-5CE5-2B7F383E4240}" dt="2021-08-23T07:16:35.955" v="420" actId="1076"/>
          <ac:spMkLst>
            <pc:docMk/>
            <pc:sldMk cId="3371257848" sldId="3102"/>
            <ac:spMk id="10" creationId="{4350916A-71DD-4F0C-8A73-42E56463FC42}"/>
          </ac:spMkLst>
        </pc:spChg>
        <pc:spChg chg="add mod">
          <ac:chgData name="Sergio Matteo Savaresi" userId="S::10149777@polimi.it::44ea726d-fc4b-4f0b-a4e0-ce9caea8febc" providerId="AD" clId="Web-{D048D8AE-5AEF-D4E8-5CE5-2B7F383E4240}" dt="2021-08-23T07:16:35.955" v="421" actId="1076"/>
          <ac:spMkLst>
            <pc:docMk/>
            <pc:sldMk cId="3371257848" sldId="3102"/>
            <ac:spMk id="11" creationId="{6484D804-0E0B-4840-BF56-6FE5DC783303}"/>
          </ac:spMkLst>
        </pc:spChg>
        <pc:spChg chg="add mod">
          <ac:chgData name="Sergio Matteo Savaresi" userId="S::10149777@polimi.it::44ea726d-fc4b-4f0b-a4e0-ce9caea8febc" providerId="AD" clId="Web-{D048D8AE-5AEF-D4E8-5CE5-2B7F383E4240}" dt="2021-08-23T07:16:35.971" v="422" actId="1076"/>
          <ac:spMkLst>
            <pc:docMk/>
            <pc:sldMk cId="3371257848" sldId="3102"/>
            <ac:spMk id="12" creationId="{B56B8A2B-38FB-476D-90E3-F604474D1C0A}"/>
          </ac:spMkLst>
        </pc:spChg>
        <pc:spChg chg="add mod">
          <ac:chgData name="Sergio Matteo Savaresi" userId="S::10149777@polimi.it::44ea726d-fc4b-4f0b-a4e0-ce9caea8febc" providerId="AD" clId="Web-{D048D8AE-5AEF-D4E8-5CE5-2B7F383E4240}" dt="2021-08-23T07:16:35.971" v="423" actId="1076"/>
          <ac:spMkLst>
            <pc:docMk/>
            <pc:sldMk cId="3371257848" sldId="3102"/>
            <ac:spMk id="13" creationId="{46964625-0372-434D-9EA1-CD6B480FCC6F}"/>
          </ac:spMkLst>
        </pc:spChg>
        <pc:picChg chg="add mod">
          <ac:chgData name="Sergio Matteo Savaresi" userId="S::10149777@polimi.it::44ea726d-fc4b-4f0b-a4e0-ce9caea8febc" providerId="AD" clId="Web-{D048D8AE-5AEF-D4E8-5CE5-2B7F383E4240}" dt="2021-08-23T07:07:18.588" v="32" actId="1076"/>
          <ac:picMkLst>
            <pc:docMk/>
            <pc:sldMk cId="3371257848" sldId="3102"/>
            <ac:picMk id="3" creationId="{7FC58B43-CF9B-4954-ADFD-9B0CA04E784B}"/>
          </ac:picMkLst>
        </pc:picChg>
        <pc:picChg chg="add mod">
          <ac:chgData name="Sergio Matteo Savaresi" userId="S::10149777@polimi.it::44ea726d-fc4b-4f0b-a4e0-ce9caea8febc" providerId="AD" clId="Web-{D048D8AE-5AEF-D4E8-5CE5-2B7F383E4240}" dt="2021-08-23T07:16:35.940" v="419" actId="1076"/>
          <ac:picMkLst>
            <pc:docMk/>
            <pc:sldMk cId="3371257848" sldId="3102"/>
            <ac:picMk id="9" creationId="{D4D3FE97-9FD4-44F1-BC06-A806FF5CCBE2}"/>
          </ac:picMkLst>
        </pc:picChg>
        <pc:picChg chg="add mod">
          <ac:chgData name="Sergio Matteo Savaresi" userId="S::10149777@polimi.it::44ea726d-fc4b-4f0b-a4e0-ce9caea8febc" providerId="AD" clId="Web-{D048D8AE-5AEF-D4E8-5CE5-2B7F383E4240}" dt="2021-08-23T07:17:46.519" v="431" actId="1076"/>
          <ac:picMkLst>
            <pc:docMk/>
            <pc:sldMk cId="3371257848" sldId="3102"/>
            <ac:picMk id="14" creationId="{AE197463-F569-4130-A84C-ADEBA8A44E9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9B5940-4084-46CD-9C43-7F64398103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A624289-002F-462D-91B8-4C7510DE2B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326DC0-362E-4E6A-85D4-CD823123B791}" type="datetimeFigureOut">
              <a:rPr lang="en-US" smtClean="0"/>
              <a:t>4/12/2022</a:t>
            </a:fld>
            <a:endParaRPr lang="en-US"/>
          </a:p>
        </p:txBody>
      </p:sp>
      <p:sp>
        <p:nvSpPr>
          <p:cNvPr id="4" name="Footer Placeholder 3">
            <a:extLst>
              <a:ext uri="{FF2B5EF4-FFF2-40B4-BE49-F238E27FC236}">
                <a16:creationId xmlns:a16="http://schemas.microsoft.com/office/drawing/2014/main" id="{4F9CB1F8-A5A3-41AC-BBEF-D405CD9B94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21B8CE-FDCE-4617-B31F-7C1C24585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A7B4CF-AB00-411A-8B6D-1E27A75679D0}" type="slidenum">
              <a:rPr lang="en-US" smtClean="0"/>
              <a:t>‹#›</a:t>
            </a:fld>
            <a:endParaRPr lang="en-US"/>
          </a:p>
        </p:txBody>
      </p:sp>
    </p:spTree>
    <p:extLst>
      <p:ext uri="{BB962C8B-B14F-4D97-AF65-F5344CB8AC3E}">
        <p14:creationId xmlns:p14="http://schemas.microsoft.com/office/powerpoint/2010/main" val="3825234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2BC5A-B68F-422E-B304-B129F6AB263D}" type="datetimeFigureOut">
              <a:rPr lang="en-US" smtClean="0"/>
              <a:t>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7C20C-AEB3-4939-8E0D-82C753DC6E38}" type="slidenum">
              <a:rPr lang="en-US" smtClean="0"/>
              <a:t>‹#›</a:t>
            </a:fld>
            <a:endParaRPr lang="en-US"/>
          </a:p>
        </p:txBody>
      </p:sp>
    </p:spTree>
    <p:extLst>
      <p:ext uri="{BB962C8B-B14F-4D97-AF65-F5344CB8AC3E}">
        <p14:creationId xmlns:p14="http://schemas.microsoft.com/office/powerpoint/2010/main" val="373715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ingle_line">
    <p:spTree>
      <p:nvGrpSpPr>
        <p:cNvPr id="1" name=""/>
        <p:cNvGrpSpPr/>
        <p:nvPr/>
      </p:nvGrpSpPr>
      <p:grpSpPr>
        <a:xfrm>
          <a:off x="0" y="0"/>
          <a:ext cx="0" cy="0"/>
          <a:chOff x="0" y="0"/>
          <a:chExt cx="0" cy="0"/>
        </a:xfrm>
      </p:grpSpPr>
      <p:pic>
        <p:nvPicPr>
          <p:cNvPr id="132" name="Picture 131" descr="A picture containing outdoor, sitting, water, blue&#10;&#10;Description automatically generated">
            <a:extLst>
              <a:ext uri="{FF2B5EF4-FFF2-40B4-BE49-F238E27FC236}">
                <a16:creationId xmlns:a16="http://schemas.microsoft.com/office/drawing/2014/main" id="{E632A34D-C4D2-45DB-AD29-0D36468F27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054"/>
          <a:stretch/>
        </p:blipFill>
        <p:spPr>
          <a:xfrm>
            <a:off x="0" y="7375"/>
            <a:ext cx="12192000" cy="4399383"/>
          </a:xfrm>
          <a:prstGeom prst="rect">
            <a:avLst/>
          </a:prstGeom>
        </p:spPr>
      </p:pic>
      <p:sp>
        <p:nvSpPr>
          <p:cNvPr id="177" name="Rectangle 176">
            <a:extLst>
              <a:ext uri="{FF2B5EF4-FFF2-40B4-BE49-F238E27FC236}">
                <a16:creationId xmlns:a16="http://schemas.microsoft.com/office/drawing/2014/main" id="{A4255437-7732-4CB5-BD9F-F48193745AAD}"/>
              </a:ext>
            </a:extLst>
          </p:cNvPr>
          <p:cNvSpPr/>
          <p:nvPr userDrawn="1"/>
        </p:nvSpPr>
        <p:spPr>
          <a:xfrm>
            <a:off x="0" y="3912902"/>
            <a:ext cx="12192000" cy="2952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0" name="Gruppo 168"/>
          <p:cNvGrpSpPr/>
          <p:nvPr userDrawn="1"/>
        </p:nvGrpSpPr>
        <p:grpSpPr>
          <a:xfrm>
            <a:off x="71569" y="3912903"/>
            <a:ext cx="12048863" cy="180000"/>
            <a:chOff x="1218340" y="275867"/>
            <a:chExt cx="17715122" cy="567843"/>
          </a:xfrm>
        </p:grpSpPr>
        <p:cxnSp>
          <p:nvCxnSpPr>
            <p:cNvPr id="141"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0"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1"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2"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3"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4"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5"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6"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7"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8"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9"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0"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1"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2"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3"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8677923" y="5905020"/>
            <a:ext cx="2938077" cy="846510"/>
          </a:xfrm>
        </p:spPr>
        <p:txBody>
          <a:bodyPr anchor="b">
            <a:normAutofit/>
          </a:bodyPr>
          <a:lstStyle>
            <a:lvl1pPr marL="0" indent="0" algn="r">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Authors </a:t>
            </a:r>
          </a:p>
        </p:txBody>
      </p:sp>
      <p:sp>
        <p:nvSpPr>
          <p:cNvPr id="133" name="Segnaposto testo 18">
            <a:extLst>
              <a:ext uri="{FF2B5EF4-FFF2-40B4-BE49-F238E27FC236}">
                <a16:creationId xmlns:a16="http://schemas.microsoft.com/office/drawing/2014/main" id="{8D1337E0-6E78-4990-907E-61205B099EB5}"/>
              </a:ext>
            </a:extLst>
          </p:cNvPr>
          <p:cNvSpPr>
            <a:spLocks noGrp="1"/>
          </p:cNvSpPr>
          <p:nvPr>
            <p:ph type="body" sz="quarter" idx="12" hasCustomPrompt="1"/>
          </p:nvPr>
        </p:nvSpPr>
        <p:spPr>
          <a:xfrm>
            <a:off x="5588866" y="5905020"/>
            <a:ext cx="2938077" cy="846510"/>
          </a:xfrm>
        </p:spPr>
        <p:txBody>
          <a:bodyPr anchor="b">
            <a:normAutofit/>
          </a:bodyPr>
          <a:lstStyle>
            <a:lvl1pPr marL="0" indent="0" algn="r">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Additional authors</a:t>
            </a:r>
          </a:p>
        </p:txBody>
      </p:sp>
      <p:pic>
        <p:nvPicPr>
          <p:cNvPr id="5" name="Picture 4" descr="A picture containing game, shirt&#10;&#10;Description automatically generated">
            <a:extLst>
              <a:ext uri="{FF2B5EF4-FFF2-40B4-BE49-F238E27FC236}">
                <a16:creationId xmlns:a16="http://schemas.microsoft.com/office/drawing/2014/main" id="{E9AD3F75-70D6-453A-AB82-56375FB9D2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1074" y="979479"/>
            <a:ext cx="3486615" cy="2952001"/>
          </a:xfrm>
          <a:prstGeom prst="rect">
            <a:avLst/>
          </a:prstGeom>
        </p:spPr>
      </p:pic>
      <p:sp>
        <p:nvSpPr>
          <p:cNvPr id="174" name="Titolo 1">
            <a:extLst>
              <a:ext uri="{FF2B5EF4-FFF2-40B4-BE49-F238E27FC236}">
                <a16:creationId xmlns:a16="http://schemas.microsoft.com/office/drawing/2014/main" id="{FB89133B-1C47-494B-A243-3D34F420BF19}"/>
              </a:ext>
            </a:extLst>
          </p:cNvPr>
          <p:cNvSpPr>
            <a:spLocks noGrp="1"/>
          </p:cNvSpPr>
          <p:nvPr>
            <p:ph type="ctrTitle" hasCustomPrompt="1"/>
          </p:nvPr>
        </p:nvSpPr>
        <p:spPr>
          <a:xfrm>
            <a:off x="576000" y="4149725"/>
            <a:ext cx="11040000" cy="540000"/>
          </a:xfrm>
        </p:spPr>
        <p:txBody>
          <a:bodyPr anchor="ctr">
            <a:noAutofit/>
          </a:bodyPr>
          <a:lstStyle>
            <a:lvl1pPr algn="l">
              <a:defRPr sz="3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175" name="Sottotitolo 2">
            <a:extLst>
              <a:ext uri="{FF2B5EF4-FFF2-40B4-BE49-F238E27FC236}">
                <a16:creationId xmlns:a16="http://schemas.microsoft.com/office/drawing/2014/main" id="{5456E4EC-59CF-436D-A13F-0BF0D8547374}"/>
              </a:ext>
            </a:extLst>
          </p:cNvPr>
          <p:cNvSpPr>
            <a:spLocks noGrp="1"/>
          </p:cNvSpPr>
          <p:nvPr>
            <p:ph type="subTitle" idx="1" hasCustomPrompt="1"/>
          </p:nvPr>
        </p:nvSpPr>
        <p:spPr>
          <a:xfrm>
            <a:off x="576000" y="4706470"/>
            <a:ext cx="11040000" cy="429323"/>
          </a:xfrm>
        </p:spPr>
        <p:txBody>
          <a:bodyPr anchor="t"/>
          <a:lstStyle>
            <a:lvl1pPr marL="0" indent="0" algn="l">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p:txBody>
      </p:sp>
      <p:sp>
        <p:nvSpPr>
          <p:cNvPr id="176" name="Segnaposto testo 18">
            <a:extLst>
              <a:ext uri="{FF2B5EF4-FFF2-40B4-BE49-F238E27FC236}">
                <a16:creationId xmlns:a16="http://schemas.microsoft.com/office/drawing/2014/main" id="{B3920703-3745-46A9-904B-A4AEA249D70D}"/>
              </a:ext>
            </a:extLst>
          </p:cNvPr>
          <p:cNvSpPr>
            <a:spLocks noGrp="1"/>
          </p:cNvSpPr>
          <p:nvPr>
            <p:ph type="body" sz="quarter" idx="11" hasCustomPrompt="1"/>
          </p:nvPr>
        </p:nvSpPr>
        <p:spPr>
          <a:xfrm>
            <a:off x="576002" y="5148874"/>
            <a:ext cx="11039999" cy="252000"/>
          </a:xfrm>
        </p:spPr>
        <p:txBody>
          <a:bodyPr anchor="ctr">
            <a:noAutofit/>
          </a:bodyPr>
          <a:lstStyle>
            <a:lvl1pPr marL="0" indent="0" algn="l">
              <a:buNone/>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spTree>
    <p:extLst>
      <p:ext uri="{BB962C8B-B14F-4D97-AF65-F5344CB8AC3E}">
        <p14:creationId xmlns:p14="http://schemas.microsoft.com/office/powerpoint/2010/main" val="11147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_single_line">
    <p:spTree>
      <p:nvGrpSpPr>
        <p:cNvPr id="1" name=""/>
        <p:cNvGrpSpPr/>
        <p:nvPr/>
      </p:nvGrpSpPr>
      <p:grpSpPr>
        <a:xfrm>
          <a:off x="0" y="0"/>
          <a:ext cx="0" cy="0"/>
          <a:chOff x="0" y="0"/>
          <a:chExt cx="0" cy="0"/>
        </a:xfrm>
      </p:grpSpPr>
      <p:sp>
        <p:nvSpPr>
          <p:cNvPr id="177" name="Rectangle 176">
            <a:extLst>
              <a:ext uri="{FF2B5EF4-FFF2-40B4-BE49-F238E27FC236}">
                <a16:creationId xmlns:a16="http://schemas.microsoft.com/office/drawing/2014/main" id="{A4255437-7732-4CB5-BD9F-F48193745AAD}"/>
              </a:ext>
            </a:extLst>
          </p:cNvPr>
          <p:cNvSpPr/>
          <p:nvPr userDrawn="1"/>
        </p:nvSpPr>
        <p:spPr>
          <a:xfrm>
            <a:off x="0" y="4443913"/>
            <a:ext cx="12191999" cy="24140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539836" y="6164235"/>
            <a:ext cx="10935134" cy="540000"/>
          </a:xfrm>
        </p:spPr>
        <p:txBody>
          <a:bodyPr anchor="b">
            <a:normAutofit/>
          </a:bodyPr>
          <a:lstStyle>
            <a:lvl1pPr marL="0" indent="0" algn="ctr">
              <a:buNone/>
              <a:defRPr sz="2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err="1"/>
              <a:t>Authors</a:t>
            </a:r>
            <a:r>
              <a:rPr lang="it-IT"/>
              <a:t> </a:t>
            </a:r>
          </a:p>
        </p:txBody>
      </p:sp>
      <p:sp>
        <p:nvSpPr>
          <p:cNvPr id="174" name="Titolo 1">
            <a:extLst>
              <a:ext uri="{FF2B5EF4-FFF2-40B4-BE49-F238E27FC236}">
                <a16:creationId xmlns:a16="http://schemas.microsoft.com/office/drawing/2014/main" id="{FB89133B-1C47-494B-A243-3D34F420BF19}"/>
              </a:ext>
            </a:extLst>
          </p:cNvPr>
          <p:cNvSpPr>
            <a:spLocks noGrp="1"/>
          </p:cNvSpPr>
          <p:nvPr>
            <p:ph type="ctrTitle" hasCustomPrompt="1"/>
          </p:nvPr>
        </p:nvSpPr>
        <p:spPr>
          <a:xfrm>
            <a:off x="525392" y="4704522"/>
            <a:ext cx="11040000" cy="540000"/>
          </a:xfrm>
        </p:spPr>
        <p:txBody>
          <a:bodyPr anchor="ctr">
            <a:noAutofit/>
          </a:bodyPr>
          <a:lstStyle>
            <a:lvl1pPr algn="l">
              <a:defRPr sz="3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175" name="Sottotitolo 2">
            <a:extLst>
              <a:ext uri="{FF2B5EF4-FFF2-40B4-BE49-F238E27FC236}">
                <a16:creationId xmlns:a16="http://schemas.microsoft.com/office/drawing/2014/main" id="{5456E4EC-59CF-436D-A13F-0BF0D8547374}"/>
              </a:ext>
            </a:extLst>
          </p:cNvPr>
          <p:cNvSpPr>
            <a:spLocks noGrp="1"/>
          </p:cNvSpPr>
          <p:nvPr>
            <p:ph type="subTitle" idx="1" hasCustomPrompt="1"/>
          </p:nvPr>
        </p:nvSpPr>
        <p:spPr>
          <a:xfrm>
            <a:off x="525392" y="5261267"/>
            <a:ext cx="11040000" cy="429323"/>
          </a:xfrm>
        </p:spPr>
        <p:txBody>
          <a:bodyPr anchor="t"/>
          <a:lstStyle>
            <a:lvl1pPr marL="0" indent="0" algn="l">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p:txBody>
      </p:sp>
      <p:sp>
        <p:nvSpPr>
          <p:cNvPr id="176" name="Segnaposto testo 18">
            <a:extLst>
              <a:ext uri="{FF2B5EF4-FFF2-40B4-BE49-F238E27FC236}">
                <a16:creationId xmlns:a16="http://schemas.microsoft.com/office/drawing/2014/main" id="{B3920703-3745-46A9-904B-A4AEA249D70D}"/>
              </a:ext>
            </a:extLst>
          </p:cNvPr>
          <p:cNvSpPr>
            <a:spLocks noGrp="1"/>
          </p:cNvSpPr>
          <p:nvPr>
            <p:ph type="body" sz="quarter" idx="11" hasCustomPrompt="1"/>
          </p:nvPr>
        </p:nvSpPr>
        <p:spPr>
          <a:xfrm>
            <a:off x="525394" y="5703671"/>
            <a:ext cx="11039999" cy="252000"/>
          </a:xfrm>
        </p:spPr>
        <p:txBody>
          <a:bodyPr anchor="ctr">
            <a:noAutofit/>
          </a:bodyPr>
          <a:lstStyle>
            <a:lvl1pPr marL="0" indent="0" algn="l">
              <a:buNone/>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grpSp>
        <p:nvGrpSpPr>
          <p:cNvPr id="136" name="Gruppo 168">
            <a:extLst>
              <a:ext uri="{FF2B5EF4-FFF2-40B4-BE49-F238E27FC236}">
                <a16:creationId xmlns:a16="http://schemas.microsoft.com/office/drawing/2014/main" id="{689FA4E3-79A6-4E0E-B415-E64DDDA4759A}"/>
              </a:ext>
            </a:extLst>
          </p:cNvPr>
          <p:cNvGrpSpPr/>
          <p:nvPr userDrawn="1"/>
        </p:nvGrpSpPr>
        <p:grpSpPr>
          <a:xfrm>
            <a:off x="71567" y="4443912"/>
            <a:ext cx="12048863" cy="180000"/>
            <a:chOff x="1218340" y="275867"/>
            <a:chExt cx="17715122" cy="567843"/>
          </a:xfrm>
        </p:grpSpPr>
        <p:cxnSp>
          <p:nvCxnSpPr>
            <p:cNvPr id="137" name="Connettore 1 169">
              <a:extLst>
                <a:ext uri="{FF2B5EF4-FFF2-40B4-BE49-F238E27FC236}">
                  <a16:creationId xmlns:a16="http://schemas.microsoft.com/office/drawing/2014/main" id="{99E9FB46-B7C6-4CB2-B7C5-72E1392F5317}"/>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70">
              <a:extLst>
                <a:ext uri="{FF2B5EF4-FFF2-40B4-BE49-F238E27FC236}">
                  <a16:creationId xmlns:a16="http://schemas.microsoft.com/office/drawing/2014/main" id="{05707ADF-A478-45DD-86E6-637062479CD3}"/>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71">
              <a:extLst>
                <a:ext uri="{FF2B5EF4-FFF2-40B4-BE49-F238E27FC236}">
                  <a16:creationId xmlns:a16="http://schemas.microsoft.com/office/drawing/2014/main" id="{1DD7D79F-2D20-458A-8C7E-2A2D35096070}"/>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72">
              <a:extLst>
                <a:ext uri="{FF2B5EF4-FFF2-40B4-BE49-F238E27FC236}">
                  <a16:creationId xmlns:a16="http://schemas.microsoft.com/office/drawing/2014/main" id="{10CF2A9D-09E8-48A2-9AF2-2612C9E3701D}"/>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73">
              <a:extLst>
                <a:ext uri="{FF2B5EF4-FFF2-40B4-BE49-F238E27FC236}">
                  <a16:creationId xmlns:a16="http://schemas.microsoft.com/office/drawing/2014/main" id="{BE51EC0A-F6BA-4981-BB9F-A4D4318D7F9E}"/>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74">
              <a:extLst>
                <a:ext uri="{FF2B5EF4-FFF2-40B4-BE49-F238E27FC236}">
                  <a16:creationId xmlns:a16="http://schemas.microsoft.com/office/drawing/2014/main" id="{F679E131-843B-4049-8238-9A0E2D4EE602}"/>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75">
              <a:extLst>
                <a:ext uri="{FF2B5EF4-FFF2-40B4-BE49-F238E27FC236}">
                  <a16:creationId xmlns:a16="http://schemas.microsoft.com/office/drawing/2014/main" id="{E416CAE8-0496-4F73-997E-F5A8E253087C}"/>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6">
              <a:extLst>
                <a:ext uri="{FF2B5EF4-FFF2-40B4-BE49-F238E27FC236}">
                  <a16:creationId xmlns:a16="http://schemas.microsoft.com/office/drawing/2014/main" id="{6FF84407-F625-4CF6-9F5A-E4DD2F3024A2}"/>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7">
              <a:extLst>
                <a:ext uri="{FF2B5EF4-FFF2-40B4-BE49-F238E27FC236}">
                  <a16:creationId xmlns:a16="http://schemas.microsoft.com/office/drawing/2014/main" id="{1871266B-ACF9-411F-B6C8-683CA5802132}"/>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8">
              <a:extLst>
                <a:ext uri="{FF2B5EF4-FFF2-40B4-BE49-F238E27FC236}">
                  <a16:creationId xmlns:a16="http://schemas.microsoft.com/office/drawing/2014/main" id="{36ACD351-0E14-4953-B4C1-6A6A67FA280E}"/>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9">
              <a:extLst>
                <a:ext uri="{FF2B5EF4-FFF2-40B4-BE49-F238E27FC236}">
                  <a16:creationId xmlns:a16="http://schemas.microsoft.com/office/drawing/2014/main" id="{D5DACA7F-97E5-40DC-A329-764C95D6AC41}"/>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80">
              <a:extLst>
                <a:ext uri="{FF2B5EF4-FFF2-40B4-BE49-F238E27FC236}">
                  <a16:creationId xmlns:a16="http://schemas.microsoft.com/office/drawing/2014/main" id="{16926A15-79A9-4858-8237-50FD4426BB84}"/>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81">
              <a:extLst>
                <a:ext uri="{FF2B5EF4-FFF2-40B4-BE49-F238E27FC236}">
                  <a16:creationId xmlns:a16="http://schemas.microsoft.com/office/drawing/2014/main" id="{7F6137AB-ECD5-4DC8-A61F-8385587C2BC2}"/>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2">
              <a:extLst>
                <a:ext uri="{FF2B5EF4-FFF2-40B4-BE49-F238E27FC236}">
                  <a16:creationId xmlns:a16="http://schemas.microsoft.com/office/drawing/2014/main" id="{17E04786-AB58-48BC-B8B6-E239AB6EEDE2}"/>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3">
              <a:extLst>
                <a:ext uri="{FF2B5EF4-FFF2-40B4-BE49-F238E27FC236}">
                  <a16:creationId xmlns:a16="http://schemas.microsoft.com/office/drawing/2014/main" id="{BD8B33A0-9C94-4EA5-B62B-016052D79DC9}"/>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4">
              <a:extLst>
                <a:ext uri="{FF2B5EF4-FFF2-40B4-BE49-F238E27FC236}">
                  <a16:creationId xmlns:a16="http://schemas.microsoft.com/office/drawing/2014/main" id="{E84B2872-E070-46A7-B21D-88A20BBC91BE}"/>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5">
              <a:extLst>
                <a:ext uri="{FF2B5EF4-FFF2-40B4-BE49-F238E27FC236}">
                  <a16:creationId xmlns:a16="http://schemas.microsoft.com/office/drawing/2014/main" id="{E844B384-E2E3-42F3-916E-09C721FF3EE4}"/>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6">
              <a:extLst>
                <a:ext uri="{FF2B5EF4-FFF2-40B4-BE49-F238E27FC236}">
                  <a16:creationId xmlns:a16="http://schemas.microsoft.com/office/drawing/2014/main" id="{ED93136F-10CD-4464-B072-E00C97284ECA}"/>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7">
              <a:extLst>
                <a:ext uri="{FF2B5EF4-FFF2-40B4-BE49-F238E27FC236}">
                  <a16:creationId xmlns:a16="http://schemas.microsoft.com/office/drawing/2014/main" id="{840C1447-66A2-4E33-90D0-82D67616E6D8}"/>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8">
              <a:extLst>
                <a:ext uri="{FF2B5EF4-FFF2-40B4-BE49-F238E27FC236}">
                  <a16:creationId xmlns:a16="http://schemas.microsoft.com/office/drawing/2014/main" id="{730E8FF9-48D4-4F84-97CB-337F51048523}"/>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9">
              <a:extLst>
                <a:ext uri="{FF2B5EF4-FFF2-40B4-BE49-F238E27FC236}">
                  <a16:creationId xmlns:a16="http://schemas.microsoft.com/office/drawing/2014/main" id="{1AB757C1-D0B4-4EAD-8CEC-8AFA6D4375F5}"/>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90">
              <a:extLst>
                <a:ext uri="{FF2B5EF4-FFF2-40B4-BE49-F238E27FC236}">
                  <a16:creationId xmlns:a16="http://schemas.microsoft.com/office/drawing/2014/main" id="{293A5578-E7CA-473F-B3E7-0BCA7934E90B}"/>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91">
              <a:extLst>
                <a:ext uri="{FF2B5EF4-FFF2-40B4-BE49-F238E27FC236}">
                  <a16:creationId xmlns:a16="http://schemas.microsoft.com/office/drawing/2014/main" id="{5B20E9A9-63A8-43D4-8071-431B4F5547D2}"/>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2">
              <a:extLst>
                <a:ext uri="{FF2B5EF4-FFF2-40B4-BE49-F238E27FC236}">
                  <a16:creationId xmlns:a16="http://schemas.microsoft.com/office/drawing/2014/main" id="{E1838EA1-F720-44D9-81C0-D3E79852A832}"/>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3">
              <a:extLst>
                <a:ext uri="{FF2B5EF4-FFF2-40B4-BE49-F238E27FC236}">
                  <a16:creationId xmlns:a16="http://schemas.microsoft.com/office/drawing/2014/main" id="{F7D6C684-97E9-4408-AE82-FA934D3983F4}"/>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4">
              <a:extLst>
                <a:ext uri="{FF2B5EF4-FFF2-40B4-BE49-F238E27FC236}">
                  <a16:creationId xmlns:a16="http://schemas.microsoft.com/office/drawing/2014/main" id="{53B4BD18-9F4E-4831-8A5D-2BEF8A9D8E80}"/>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5">
              <a:extLst>
                <a:ext uri="{FF2B5EF4-FFF2-40B4-BE49-F238E27FC236}">
                  <a16:creationId xmlns:a16="http://schemas.microsoft.com/office/drawing/2014/main" id="{31A40CDF-299C-4282-B012-0080A74C5930}"/>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6">
              <a:extLst>
                <a:ext uri="{FF2B5EF4-FFF2-40B4-BE49-F238E27FC236}">
                  <a16:creationId xmlns:a16="http://schemas.microsoft.com/office/drawing/2014/main" id="{90C3827A-EA81-469A-B182-9EA70F9D18FB}"/>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7">
              <a:extLst>
                <a:ext uri="{FF2B5EF4-FFF2-40B4-BE49-F238E27FC236}">
                  <a16:creationId xmlns:a16="http://schemas.microsoft.com/office/drawing/2014/main" id="{FD0492B0-1A6E-49AE-8B6C-B61EDFDB50A9}"/>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8">
              <a:extLst>
                <a:ext uri="{FF2B5EF4-FFF2-40B4-BE49-F238E27FC236}">
                  <a16:creationId xmlns:a16="http://schemas.microsoft.com/office/drawing/2014/main" id="{755DD413-E484-4FE5-AC3C-F318A39FEEAD}"/>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9">
              <a:extLst>
                <a:ext uri="{FF2B5EF4-FFF2-40B4-BE49-F238E27FC236}">
                  <a16:creationId xmlns:a16="http://schemas.microsoft.com/office/drawing/2014/main" id="{9A43970C-48E8-4EBE-809F-F548F2BCDB1B}"/>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200">
              <a:extLst>
                <a:ext uri="{FF2B5EF4-FFF2-40B4-BE49-F238E27FC236}">
                  <a16:creationId xmlns:a16="http://schemas.microsoft.com/office/drawing/2014/main" id="{158F760D-8873-40E5-8FEE-54465C1C812F}"/>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201">
              <a:extLst>
                <a:ext uri="{FF2B5EF4-FFF2-40B4-BE49-F238E27FC236}">
                  <a16:creationId xmlns:a16="http://schemas.microsoft.com/office/drawing/2014/main" id="{29C85D80-256C-4A02-B038-EEDACF895D20}"/>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2">
              <a:extLst>
                <a:ext uri="{FF2B5EF4-FFF2-40B4-BE49-F238E27FC236}">
                  <a16:creationId xmlns:a16="http://schemas.microsoft.com/office/drawing/2014/main" id="{74906B6D-F010-4799-A956-316543991315}"/>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3">
              <a:extLst>
                <a:ext uri="{FF2B5EF4-FFF2-40B4-BE49-F238E27FC236}">
                  <a16:creationId xmlns:a16="http://schemas.microsoft.com/office/drawing/2014/main" id="{87E1AFB2-B3D2-42FA-BE43-72B522ABC5E0}"/>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4">
              <a:extLst>
                <a:ext uri="{FF2B5EF4-FFF2-40B4-BE49-F238E27FC236}">
                  <a16:creationId xmlns:a16="http://schemas.microsoft.com/office/drawing/2014/main" id="{BBB36CE1-738A-4042-8FE0-E0712F62C8FD}"/>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5">
              <a:extLst>
                <a:ext uri="{FF2B5EF4-FFF2-40B4-BE49-F238E27FC236}">
                  <a16:creationId xmlns:a16="http://schemas.microsoft.com/office/drawing/2014/main" id="{110FEFB7-052E-4893-B0F3-AD75D8927641}"/>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6">
              <a:extLst>
                <a:ext uri="{FF2B5EF4-FFF2-40B4-BE49-F238E27FC236}">
                  <a16:creationId xmlns:a16="http://schemas.microsoft.com/office/drawing/2014/main" id="{891577A6-8915-4FB6-B381-DED3959B8CA2}"/>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7">
              <a:extLst>
                <a:ext uri="{FF2B5EF4-FFF2-40B4-BE49-F238E27FC236}">
                  <a16:creationId xmlns:a16="http://schemas.microsoft.com/office/drawing/2014/main" id="{2DF872B6-6BA3-4077-B274-D9AC8244C0BA}"/>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8">
              <a:extLst>
                <a:ext uri="{FF2B5EF4-FFF2-40B4-BE49-F238E27FC236}">
                  <a16:creationId xmlns:a16="http://schemas.microsoft.com/office/drawing/2014/main" id="{6575C726-22DE-4EB5-8459-572E4D4567B7}"/>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9">
              <a:extLst>
                <a:ext uri="{FF2B5EF4-FFF2-40B4-BE49-F238E27FC236}">
                  <a16:creationId xmlns:a16="http://schemas.microsoft.com/office/drawing/2014/main" id="{C01F06EB-ED8B-4F02-A8EE-1D57DC01B1DC}"/>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10">
              <a:extLst>
                <a:ext uri="{FF2B5EF4-FFF2-40B4-BE49-F238E27FC236}">
                  <a16:creationId xmlns:a16="http://schemas.microsoft.com/office/drawing/2014/main" id="{B1AE4AF1-5C5E-4F5A-83C2-578DCE899475}"/>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11">
              <a:extLst>
                <a:ext uri="{FF2B5EF4-FFF2-40B4-BE49-F238E27FC236}">
                  <a16:creationId xmlns:a16="http://schemas.microsoft.com/office/drawing/2014/main" id="{6BF841CD-621F-492D-B736-0A5D7F13A3F3}"/>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2">
              <a:extLst>
                <a:ext uri="{FF2B5EF4-FFF2-40B4-BE49-F238E27FC236}">
                  <a16:creationId xmlns:a16="http://schemas.microsoft.com/office/drawing/2014/main" id="{9C310FAE-57C5-40AA-81FC-088FE6C8B249}"/>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3">
              <a:extLst>
                <a:ext uri="{FF2B5EF4-FFF2-40B4-BE49-F238E27FC236}">
                  <a16:creationId xmlns:a16="http://schemas.microsoft.com/office/drawing/2014/main" id="{F8886164-E246-4371-8AA5-C859B5DAEC27}"/>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4">
              <a:extLst>
                <a:ext uri="{FF2B5EF4-FFF2-40B4-BE49-F238E27FC236}">
                  <a16:creationId xmlns:a16="http://schemas.microsoft.com/office/drawing/2014/main" id="{1C7993C9-B650-47C2-8DEC-3FF83F9733C5}"/>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5">
              <a:extLst>
                <a:ext uri="{FF2B5EF4-FFF2-40B4-BE49-F238E27FC236}">
                  <a16:creationId xmlns:a16="http://schemas.microsoft.com/office/drawing/2014/main" id="{A6598A8D-87BD-4DE4-A441-9BFFA6FE4C20}"/>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6">
              <a:extLst>
                <a:ext uri="{FF2B5EF4-FFF2-40B4-BE49-F238E27FC236}">
                  <a16:creationId xmlns:a16="http://schemas.microsoft.com/office/drawing/2014/main" id="{2E1D9A01-D62D-41D7-93AE-FAC7C1DAF8C6}"/>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7">
              <a:extLst>
                <a:ext uri="{FF2B5EF4-FFF2-40B4-BE49-F238E27FC236}">
                  <a16:creationId xmlns:a16="http://schemas.microsoft.com/office/drawing/2014/main" id="{7F7E0427-A22C-450D-A8DC-7CC9B1B6FDF4}"/>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8">
              <a:extLst>
                <a:ext uri="{FF2B5EF4-FFF2-40B4-BE49-F238E27FC236}">
                  <a16:creationId xmlns:a16="http://schemas.microsoft.com/office/drawing/2014/main" id="{B400BD4E-7E23-4C7E-929B-34FDCB1D7593}"/>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9">
              <a:extLst>
                <a:ext uri="{FF2B5EF4-FFF2-40B4-BE49-F238E27FC236}">
                  <a16:creationId xmlns:a16="http://schemas.microsoft.com/office/drawing/2014/main" id="{CAE9150C-79D2-4CF4-8DC9-A1177B80FA44}"/>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20">
              <a:extLst>
                <a:ext uri="{FF2B5EF4-FFF2-40B4-BE49-F238E27FC236}">
                  <a16:creationId xmlns:a16="http://schemas.microsoft.com/office/drawing/2014/main" id="{722D1AF3-A24C-49A9-AE71-C6BE6655EA28}"/>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21">
              <a:extLst>
                <a:ext uri="{FF2B5EF4-FFF2-40B4-BE49-F238E27FC236}">
                  <a16:creationId xmlns:a16="http://schemas.microsoft.com/office/drawing/2014/main" id="{4430CAFA-A951-435F-B071-1EA808ADC90B}"/>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2">
              <a:extLst>
                <a:ext uri="{FF2B5EF4-FFF2-40B4-BE49-F238E27FC236}">
                  <a16:creationId xmlns:a16="http://schemas.microsoft.com/office/drawing/2014/main" id="{7397A057-684B-4AC0-B742-DF0FE526D4C2}"/>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3">
              <a:extLst>
                <a:ext uri="{FF2B5EF4-FFF2-40B4-BE49-F238E27FC236}">
                  <a16:creationId xmlns:a16="http://schemas.microsoft.com/office/drawing/2014/main" id="{A58D552C-16C2-491F-AA4C-03C8C0991801}"/>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4">
              <a:extLst>
                <a:ext uri="{FF2B5EF4-FFF2-40B4-BE49-F238E27FC236}">
                  <a16:creationId xmlns:a16="http://schemas.microsoft.com/office/drawing/2014/main" id="{7BD38105-550F-4482-B697-075FF212F998}"/>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5">
              <a:extLst>
                <a:ext uri="{FF2B5EF4-FFF2-40B4-BE49-F238E27FC236}">
                  <a16:creationId xmlns:a16="http://schemas.microsoft.com/office/drawing/2014/main" id="{5AF6341A-8A32-4B0A-9D82-7907B199383D}"/>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6">
              <a:extLst>
                <a:ext uri="{FF2B5EF4-FFF2-40B4-BE49-F238E27FC236}">
                  <a16:creationId xmlns:a16="http://schemas.microsoft.com/office/drawing/2014/main" id="{351934ED-25A5-458B-BB9D-E99F09416427}"/>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7">
              <a:extLst>
                <a:ext uri="{FF2B5EF4-FFF2-40B4-BE49-F238E27FC236}">
                  <a16:creationId xmlns:a16="http://schemas.microsoft.com/office/drawing/2014/main" id="{76FC2B44-FDE9-4498-AD2F-4B0F0479CDDD}"/>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8">
              <a:extLst>
                <a:ext uri="{FF2B5EF4-FFF2-40B4-BE49-F238E27FC236}">
                  <a16:creationId xmlns:a16="http://schemas.microsoft.com/office/drawing/2014/main" id="{F7BF8783-0794-47DF-A201-BF1A8E217BF4}"/>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9">
              <a:extLst>
                <a:ext uri="{FF2B5EF4-FFF2-40B4-BE49-F238E27FC236}">
                  <a16:creationId xmlns:a16="http://schemas.microsoft.com/office/drawing/2014/main" id="{B6E670A2-6963-4873-A03E-752D14E5265E}"/>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30">
              <a:extLst>
                <a:ext uri="{FF2B5EF4-FFF2-40B4-BE49-F238E27FC236}">
                  <a16:creationId xmlns:a16="http://schemas.microsoft.com/office/drawing/2014/main" id="{3C5FFB01-D4C1-4215-9B8A-3AA9211FA674}"/>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31">
              <a:extLst>
                <a:ext uri="{FF2B5EF4-FFF2-40B4-BE49-F238E27FC236}">
                  <a16:creationId xmlns:a16="http://schemas.microsoft.com/office/drawing/2014/main" id="{7F35D5BE-AD2C-46B6-882C-5B649A440BAD}"/>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2">
              <a:extLst>
                <a:ext uri="{FF2B5EF4-FFF2-40B4-BE49-F238E27FC236}">
                  <a16:creationId xmlns:a16="http://schemas.microsoft.com/office/drawing/2014/main" id="{B7DC8C2A-4785-4472-8CB6-B03EE9EBDB35}"/>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3">
              <a:extLst>
                <a:ext uri="{FF2B5EF4-FFF2-40B4-BE49-F238E27FC236}">
                  <a16:creationId xmlns:a16="http://schemas.microsoft.com/office/drawing/2014/main" id="{C0934DEB-F894-4115-89B1-62037BCF7B89}"/>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4">
              <a:extLst>
                <a:ext uri="{FF2B5EF4-FFF2-40B4-BE49-F238E27FC236}">
                  <a16:creationId xmlns:a16="http://schemas.microsoft.com/office/drawing/2014/main" id="{AA11A2EC-3888-4CD0-88EE-476E06E47EDA}"/>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5">
              <a:extLst>
                <a:ext uri="{FF2B5EF4-FFF2-40B4-BE49-F238E27FC236}">
                  <a16:creationId xmlns:a16="http://schemas.microsoft.com/office/drawing/2014/main" id="{D7BF2193-D8BC-4311-863B-6E523F48AE15}"/>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6">
              <a:extLst>
                <a:ext uri="{FF2B5EF4-FFF2-40B4-BE49-F238E27FC236}">
                  <a16:creationId xmlns:a16="http://schemas.microsoft.com/office/drawing/2014/main" id="{DA79AAFE-B2B0-4FDA-909E-2E7116FB6D3E}"/>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7">
              <a:extLst>
                <a:ext uri="{FF2B5EF4-FFF2-40B4-BE49-F238E27FC236}">
                  <a16:creationId xmlns:a16="http://schemas.microsoft.com/office/drawing/2014/main" id="{EDF13D9C-CB8D-477D-8736-BA430C84D3AE}"/>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8">
              <a:extLst>
                <a:ext uri="{FF2B5EF4-FFF2-40B4-BE49-F238E27FC236}">
                  <a16:creationId xmlns:a16="http://schemas.microsoft.com/office/drawing/2014/main" id="{77AD6C06-056E-4067-B7C9-9181E4AFFF83}"/>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9">
              <a:extLst>
                <a:ext uri="{FF2B5EF4-FFF2-40B4-BE49-F238E27FC236}">
                  <a16:creationId xmlns:a16="http://schemas.microsoft.com/office/drawing/2014/main" id="{021167B9-4E32-4B01-BA69-0465C989C4AF}"/>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40">
              <a:extLst>
                <a:ext uri="{FF2B5EF4-FFF2-40B4-BE49-F238E27FC236}">
                  <a16:creationId xmlns:a16="http://schemas.microsoft.com/office/drawing/2014/main" id="{EA1A7E41-B222-4976-8E79-346078D30945}"/>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41">
              <a:extLst>
                <a:ext uri="{FF2B5EF4-FFF2-40B4-BE49-F238E27FC236}">
                  <a16:creationId xmlns:a16="http://schemas.microsoft.com/office/drawing/2014/main" id="{B1FF5CE1-5670-47CA-BD57-95F1941C858E}"/>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2">
              <a:extLst>
                <a:ext uri="{FF2B5EF4-FFF2-40B4-BE49-F238E27FC236}">
                  <a16:creationId xmlns:a16="http://schemas.microsoft.com/office/drawing/2014/main" id="{70CF9ABD-5D36-4175-9AB4-1ED31B417C7F}"/>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3">
              <a:extLst>
                <a:ext uri="{FF2B5EF4-FFF2-40B4-BE49-F238E27FC236}">
                  <a16:creationId xmlns:a16="http://schemas.microsoft.com/office/drawing/2014/main" id="{CA023434-ABC8-4664-BCD7-0D005E77DF43}"/>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4">
              <a:extLst>
                <a:ext uri="{FF2B5EF4-FFF2-40B4-BE49-F238E27FC236}">
                  <a16:creationId xmlns:a16="http://schemas.microsoft.com/office/drawing/2014/main" id="{E6E0E67E-D00B-4B90-96F5-AD53A2283103}"/>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5">
              <a:extLst>
                <a:ext uri="{FF2B5EF4-FFF2-40B4-BE49-F238E27FC236}">
                  <a16:creationId xmlns:a16="http://schemas.microsoft.com/office/drawing/2014/main" id="{4699A8FA-2994-42D0-8047-F3903FC73E69}"/>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6">
              <a:extLst>
                <a:ext uri="{FF2B5EF4-FFF2-40B4-BE49-F238E27FC236}">
                  <a16:creationId xmlns:a16="http://schemas.microsoft.com/office/drawing/2014/main" id="{52FAF472-6541-41A1-B600-3EC6B1C02055}"/>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7">
              <a:extLst>
                <a:ext uri="{FF2B5EF4-FFF2-40B4-BE49-F238E27FC236}">
                  <a16:creationId xmlns:a16="http://schemas.microsoft.com/office/drawing/2014/main" id="{5D0F98F4-F7ED-445D-9199-76C245740213}"/>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8">
              <a:extLst>
                <a:ext uri="{FF2B5EF4-FFF2-40B4-BE49-F238E27FC236}">
                  <a16:creationId xmlns:a16="http://schemas.microsoft.com/office/drawing/2014/main" id="{9CFEDAB0-C1DD-4DD7-8AC4-7EA9DF727DF6}"/>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9">
              <a:extLst>
                <a:ext uri="{FF2B5EF4-FFF2-40B4-BE49-F238E27FC236}">
                  <a16:creationId xmlns:a16="http://schemas.microsoft.com/office/drawing/2014/main" id="{4B204612-6C3C-45EC-B24A-4D923D18A238}"/>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50">
              <a:extLst>
                <a:ext uri="{FF2B5EF4-FFF2-40B4-BE49-F238E27FC236}">
                  <a16:creationId xmlns:a16="http://schemas.microsoft.com/office/drawing/2014/main" id="{8DA32414-0BA9-4088-BB9F-2EA6CC0CA19F}"/>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51">
              <a:extLst>
                <a:ext uri="{FF2B5EF4-FFF2-40B4-BE49-F238E27FC236}">
                  <a16:creationId xmlns:a16="http://schemas.microsoft.com/office/drawing/2014/main" id="{F95C3AD5-553A-4E27-B74E-2AF9B6915A14}"/>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2">
              <a:extLst>
                <a:ext uri="{FF2B5EF4-FFF2-40B4-BE49-F238E27FC236}">
                  <a16:creationId xmlns:a16="http://schemas.microsoft.com/office/drawing/2014/main" id="{FED2E370-C831-47C9-A2A8-F11CDC5D6F96}"/>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3">
              <a:extLst>
                <a:ext uri="{FF2B5EF4-FFF2-40B4-BE49-F238E27FC236}">
                  <a16:creationId xmlns:a16="http://schemas.microsoft.com/office/drawing/2014/main" id="{97D11EF4-CCC7-45CE-98FC-B69E154C5F84}"/>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4">
              <a:extLst>
                <a:ext uri="{FF2B5EF4-FFF2-40B4-BE49-F238E27FC236}">
                  <a16:creationId xmlns:a16="http://schemas.microsoft.com/office/drawing/2014/main" id="{28B58983-149F-45F9-9C95-E21F93751674}"/>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5">
              <a:extLst>
                <a:ext uri="{FF2B5EF4-FFF2-40B4-BE49-F238E27FC236}">
                  <a16:creationId xmlns:a16="http://schemas.microsoft.com/office/drawing/2014/main" id="{185DF2EC-524A-483F-8484-0D0AD8BD5BB3}"/>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6">
              <a:extLst>
                <a:ext uri="{FF2B5EF4-FFF2-40B4-BE49-F238E27FC236}">
                  <a16:creationId xmlns:a16="http://schemas.microsoft.com/office/drawing/2014/main" id="{8BEA9F7D-17C3-4705-9B62-0508154A8DF9}"/>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7">
              <a:extLst>
                <a:ext uri="{FF2B5EF4-FFF2-40B4-BE49-F238E27FC236}">
                  <a16:creationId xmlns:a16="http://schemas.microsoft.com/office/drawing/2014/main" id="{259AD79C-3A93-44E0-B11E-FB13EC6F04FA}"/>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8">
              <a:extLst>
                <a:ext uri="{FF2B5EF4-FFF2-40B4-BE49-F238E27FC236}">
                  <a16:creationId xmlns:a16="http://schemas.microsoft.com/office/drawing/2014/main" id="{CB30F7BF-B197-4764-BAB2-6B1E1625A501}"/>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9">
              <a:extLst>
                <a:ext uri="{FF2B5EF4-FFF2-40B4-BE49-F238E27FC236}">
                  <a16:creationId xmlns:a16="http://schemas.microsoft.com/office/drawing/2014/main" id="{570D2148-F103-4985-9BED-0CBE420BB08C}"/>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60">
              <a:extLst>
                <a:ext uri="{FF2B5EF4-FFF2-40B4-BE49-F238E27FC236}">
                  <a16:creationId xmlns:a16="http://schemas.microsoft.com/office/drawing/2014/main" id="{306087F9-2D9B-4898-A3B0-B7783C3DCA17}"/>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61">
              <a:extLst>
                <a:ext uri="{FF2B5EF4-FFF2-40B4-BE49-F238E27FC236}">
                  <a16:creationId xmlns:a16="http://schemas.microsoft.com/office/drawing/2014/main" id="{E232522D-5503-4D90-833D-EC8435E37938}"/>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2">
              <a:extLst>
                <a:ext uri="{FF2B5EF4-FFF2-40B4-BE49-F238E27FC236}">
                  <a16:creationId xmlns:a16="http://schemas.microsoft.com/office/drawing/2014/main" id="{2E447314-DCDC-4A34-9713-F4A3F08C75AE}"/>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3">
              <a:extLst>
                <a:ext uri="{FF2B5EF4-FFF2-40B4-BE49-F238E27FC236}">
                  <a16:creationId xmlns:a16="http://schemas.microsoft.com/office/drawing/2014/main" id="{71556948-6D68-499E-8C75-A6612FCC1408}"/>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4">
              <a:extLst>
                <a:ext uri="{FF2B5EF4-FFF2-40B4-BE49-F238E27FC236}">
                  <a16:creationId xmlns:a16="http://schemas.microsoft.com/office/drawing/2014/main" id="{5FB435F5-E62A-4779-90BA-3301508A26E0}"/>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5">
              <a:extLst>
                <a:ext uri="{FF2B5EF4-FFF2-40B4-BE49-F238E27FC236}">
                  <a16:creationId xmlns:a16="http://schemas.microsoft.com/office/drawing/2014/main" id="{91C1E399-C9F7-40A5-A93F-2B13E5E7CA05}"/>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6">
              <a:extLst>
                <a:ext uri="{FF2B5EF4-FFF2-40B4-BE49-F238E27FC236}">
                  <a16:creationId xmlns:a16="http://schemas.microsoft.com/office/drawing/2014/main" id="{FE290817-AABF-428B-8DB8-3F549744AFF1}"/>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7">
              <a:extLst>
                <a:ext uri="{FF2B5EF4-FFF2-40B4-BE49-F238E27FC236}">
                  <a16:creationId xmlns:a16="http://schemas.microsoft.com/office/drawing/2014/main" id="{BC793B84-A8E2-48B2-BB71-6CDAE2F76040}"/>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8">
              <a:extLst>
                <a:ext uri="{FF2B5EF4-FFF2-40B4-BE49-F238E27FC236}">
                  <a16:creationId xmlns:a16="http://schemas.microsoft.com/office/drawing/2014/main" id="{330F1BDE-D9D1-4634-9821-4900A02468F7}"/>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9">
              <a:extLst>
                <a:ext uri="{FF2B5EF4-FFF2-40B4-BE49-F238E27FC236}">
                  <a16:creationId xmlns:a16="http://schemas.microsoft.com/office/drawing/2014/main" id="{FBA103E6-EAA5-44F3-A625-6F2169631B7A}"/>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70">
              <a:extLst>
                <a:ext uri="{FF2B5EF4-FFF2-40B4-BE49-F238E27FC236}">
                  <a16:creationId xmlns:a16="http://schemas.microsoft.com/office/drawing/2014/main" id="{C080806A-9F13-4DA2-B6A9-2E53B13FE6CB}"/>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71">
              <a:extLst>
                <a:ext uri="{FF2B5EF4-FFF2-40B4-BE49-F238E27FC236}">
                  <a16:creationId xmlns:a16="http://schemas.microsoft.com/office/drawing/2014/main" id="{48144739-258D-4B34-B3B6-4627DDE14284}"/>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2">
              <a:extLst>
                <a:ext uri="{FF2B5EF4-FFF2-40B4-BE49-F238E27FC236}">
                  <a16:creationId xmlns:a16="http://schemas.microsoft.com/office/drawing/2014/main" id="{33B6728D-F94F-474B-99C1-BC9900654612}"/>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3">
              <a:extLst>
                <a:ext uri="{FF2B5EF4-FFF2-40B4-BE49-F238E27FC236}">
                  <a16:creationId xmlns:a16="http://schemas.microsoft.com/office/drawing/2014/main" id="{986069D6-2726-4A08-9AA6-E7063AF5CCEF}"/>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4">
              <a:extLst>
                <a:ext uri="{FF2B5EF4-FFF2-40B4-BE49-F238E27FC236}">
                  <a16:creationId xmlns:a16="http://schemas.microsoft.com/office/drawing/2014/main" id="{DA0B8A81-F99A-44DA-925F-4E6299DF7DFD}"/>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5">
              <a:extLst>
                <a:ext uri="{FF2B5EF4-FFF2-40B4-BE49-F238E27FC236}">
                  <a16:creationId xmlns:a16="http://schemas.microsoft.com/office/drawing/2014/main" id="{954CC7EF-8973-4E2B-8714-17E7D9EA01E6}"/>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6">
              <a:extLst>
                <a:ext uri="{FF2B5EF4-FFF2-40B4-BE49-F238E27FC236}">
                  <a16:creationId xmlns:a16="http://schemas.microsoft.com/office/drawing/2014/main" id="{706AECEB-6778-4687-AE6E-5FE4C4A9FFFE}"/>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7">
              <a:extLst>
                <a:ext uri="{FF2B5EF4-FFF2-40B4-BE49-F238E27FC236}">
                  <a16:creationId xmlns:a16="http://schemas.microsoft.com/office/drawing/2014/main" id="{DE9270E0-B429-48B9-84E2-B73D208F905F}"/>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8">
              <a:extLst>
                <a:ext uri="{FF2B5EF4-FFF2-40B4-BE49-F238E27FC236}">
                  <a16:creationId xmlns:a16="http://schemas.microsoft.com/office/drawing/2014/main" id="{C8C88126-481D-4776-BE90-8A809EC72667}"/>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9">
              <a:extLst>
                <a:ext uri="{FF2B5EF4-FFF2-40B4-BE49-F238E27FC236}">
                  <a16:creationId xmlns:a16="http://schemas.microsoft.com/office/drawing/2014/main" id="{3D15CB4B-7BB1-477A-9E6F-7DB256E3857F}"/>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80">
              <a:extLst>
                <a:ext uri="{FF2B5EF4-FFF2-40B4-BE49-F238E27FC236}">
                  <a16:creationId xmlns:a16="http://schemas.microsoft.com/office/drawing/2014/main" id="{B5919719-DCFA-4379-9CCC-2BA1EC09C15D}"/>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81">
              <a:extLst>
                <a:ext uri="{FF2B5EF4-FFF2-40B4-BE49-F238E27FC236}">
                  <a16:creationId xmlns:a16="http://schemas.microsoft.com/office/drawing/2014/main" id="{7A34FB26-7302-4697-9F98-BCCF0E735C29}"/>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2">
              <a:extLst>
                <a:ext uri="{FF2B5EF4-FFF2-40B4-BE49-F238E27FC236}">
                  <a16:creationId xmlns:a16="http://schemas.microsoft.com/office/drawing/2014/main" id="{AFB22A65-1B43-4998-A851-6E93F6DF348E}"/>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3">
              <a:extLst>
                <a:ext uri="{FF2B5EF4-FFF2-40B4-BE49-F238E27FC236}">
                  <a16:creationId xmlns:a16="http://schemas.microsoft.com/office/drawing/2014/main" id="{824331FF-737A-4C29-B3A1-C15850FB68C0}"/>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4">
              <a:extLst>
                <a:ext uri="{FF2B5EF4-FFF2-40B4-BE49-F238E27FC236}">
                  <a16:creationId xmlns:a16="http://schemas.microsoft.com/office/drawing/2014/main" id="{8A0994DB-DCBC-426E-8EBD-A8FC95F2550F}"/>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5">
              <a:extLst>
                <a:ext uri="{FF2B5EF4-FFF2-40B4-BE49-F238E27FC236}">
                  <a16:creationId xmlns:a16="http://schemas.microsoft.com/office/drawing/2014/main" id="{F10D658A-CE6F-4FD5-B0D5-EB0D85245702}"/>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6">
              <a:extLst>
                <a:ext uri="{FF2B5EF4-FFF2-40B4-BE49-F238E27FC236}">
                  <a16:creationId xmlns:a16="http://schemas.microsoft.com/office/drawing/2014/main" id="{A7A8A32D-90C7-4D8F-9133-96190674C424}"/>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7">
              <a:extLst>
                <a:ext uri="{FF2B5EF4-FFF2-40B4-BE49-F238E27FC236}">
                  <a16:creationId xmlns:a16="http://schemas.microsoft.com/office/drawing/2014/main" id="{A306CD57-C12A-4D2F-949B-6BCCAC088049}"/>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8">
              <a:extLst>
                <a:ext uri="{FF2B5EF4-FFF2-40B4-BE49-F238E27FC236}">
                  <a16:creationId xmlns:a16="http://schemas.microsoft.com/office/drawing/2014/main" id="{81009AAD-9D01-4A84-8AC4-587D9F6DFF6A}"/>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142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61FE65-F6D9-435F-87A0-B1D16C0314F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4" name="Segnaposto data 3">
            <a:extLst>
              <a:ext uri="{FF2B5EF4-FFF2-40B4-BE49-F238E27FC236}">
                <a16:creationId xmlns:a16="http://schemas.microsoft.com/office/drawing/2014/main" id="{C7497ECB-7F07-462D-922F-47D4C3B48AB8}"/>
              </a:ext>
            </a:extLst>
          </p:cNvPr>
          <p:cNvSpPr>
            <a:spLocks noGrp="1"/>
          </p:cNvSpPr>
          <p:nvPr>
            <p:ph type="dt" sz="half" idx="10"/>
          </p:nvPr>
        </p:nvSpPr>
        <p:spPr>
          <a:xfrm>
            <a:off x="536722" y="6516603"/>
            <a:ext cx="1057978"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14539A85-90B2-45F4-A411-60794C51DBF0}" type="datetime1">
              <a:rPr lang="en-US" smtClean="0"/>
              <a:t>4/12/2022</a:t>
            </a:fld>
            <a:endParaRPr lang="en-US"/>
          </a:p>
        </p:txBody>
      </p:sp>
      <p:sp>
        <p:nvSpPr>
          <p:cNvPr id="6" name="Segnaposto numero diapositiva 5">
            <a:extLst>
              <a:ext uri="{FF2B5EF4-FFF2-40B4-BE49-F238E27FC236}">
                <a16:creationId xmlns:a16="http://schemas.microsoft.com/office/drawing/2014/main" id="{30375848-CE8B-4B1A-91E3-3E40248A0C89}"/>
              </a:ext>
            </a:extLst>
          </p:cNvPr>
          <p:cNvSpPr>
            <a:spLocks noGrp="1"/>
          </p:cNvSpPr>
          <p:nvPr>
            <p:ph type="sldNum" sz="quarter" idx="12"/>
          </p:nvPr>
        </p:nvSpPr>
        <p:spPr>
          <a:xfrm>
            <a:off x="77861" y="6507742"/>
            <a:ext cx="381000" cy="289381"/>
          </a:xfrm>
        </p:spPr>
        <p:txBody>
          <a:bodyPr/>
          <a:lstStyle>
            <a:lvl1pPr algn="ct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F3DDC619-1A6C-4757-A88B-65483DD1A987}" type="slidenum">
              <a:rPr lang="en-US" smtClean="0"/>
              <a:pPr/>
              <a:t>‹#›</a:t>
            </a:fld>
            <a:endParaRPr lang="en-US"/>
          </a:p>
        </p:txBody>
      </p:sp>
      <p:pic>
        <p:nvPicPr>
          <p:cNvPr id="7" name="Picture 2" descr="Y:\IMMAGINE _COORDINATA_2014\PPT\modello1\loghi_PNG\03_Polimi_logotipo_bandiera-1riga.png">
            <a:extLst>
              <a:ext uri="{FF2B5EF4-FFF2-40B4-BE49-F238E27FC236}">
                <a16:creationId xmlns:a16="http://schemas.microsoft.com/office/drawing/2014/main" id="{D3F52384-576F-4983-9900-78E559CF99B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piè di pagina 4">
            <a:extLst>
              <a:ext uri="{FF2B5EF4-FFF2-40B4-BE49-F238E27FC236}">
                <a16:creationId xmlns:a16="http://schemas.microsoft.com/office/drawing/2014/main" id="{03E52E5D-21B2-41B4-94C1-85F6478BEDE4}"/>
              </a:ext>
            </a:extLst>
          </p:cNvPr>
          <p:cNvSpPr>
            <a:spLocks noGrp="1"/>
          </p:cNvSpPr>
          <p:nvPr>
            <p:ph type="ftr" sz="quarter" idx="11"/>
          </p:nvPr>
        </p:nvSpPr>
        <p:spPr>
          <a:xfrm>
            <a:off x="3553326" y="6516603"/>
            <a:ext cx="4114800"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ACL – </a:t>
            </a:r>
            <a:r>
              <a:rPr lang="en-US"/>
              <a:t>Inverted Pendulum</a:t>
            </a:r>
          </a:p>
        </p:txBody>
      </p:sp>
      <p:pic>
        <p:nvPicPr>
          <p:cNvPr id="5" name="Graphic 4" descr="Metronome with solid fill">
            <a:extLst>
              <a:ext uri="{FF2B5EF4-FFF2-40B4-BE49-F238E27FC236}">
                <a16:creationId xmlns:a16="http://schemas.microsoft.com/office/drawing/2014/main" id="{AF1BA045-059B-4A1D-AFE6-4A3B3E9180E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3352" y="6516603"/>
            <a:ext cx="289381" cy="289381"/>
          </a:xfrm>
          <a:prstGeom prst="rect">
            <a:avLst/>
          </a:prstGeom>
        </p:spPr>
      </p:pic>
    </p:spTree>
    <p:extLst>
      <p:ext uri="{BB962C8B-B14F-4D97-AF65-F5344CB8AC3E}">
        <p14:creationId xmlns:p14="http://schemas.microsoft.com/office/powerpoint/2010/main" val="3611343111"/>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9" name="Rettangolo 128">
            <a:extLst>
              <a:ext uri="{FF2B5EF4-FFF2-40B4-BE49-F238E27FC236}">
                <a16:creationId xmlns:a16="http://schemas.microsoft.com/office/drawing/2014/main" id="{E4144F10-3A3F-44D3-8460-AEBB937CBF81}"/>
              </a:ext>
            </a:extLst>
          </p:cNvPr>
          <p:cNvSpPr/>
          <p:nvPr userDrawn="1"/>
        </p:nvSpPr>
        <p:spPr>
          <a:xfrm>
            <a:off x="0" y="6462000"/>
            <a:ext cx="12192000" cy="39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2" name="Titolo 1">
            <a:extLst>
              <a:ext uri="{FF2B5EF4-FFF2-40B4-BE49-F238E27FC236}">
                <a16:creationId xmlns:a16="http://schemas.microsoft.com/office/drawing/2014/main" id="{9D354877-2536-4429-AC20-FDA83CA0A014}"/>
              </a:ext>
            </a:extLst>
          </p:cNvPr>
          <p:cNvSpPr>
            <a:spLocks noGrp="1"/>
          </p:cNvSpPr>
          <p:nvPr>
            <p:ph type="title" hasCustomPrompt="1"/>
          </p:nvPr>
        </p:nvSpPr>
        <p:spPr>
          <a:xfrm>
            <a:off x="336000" y="205567"/>
            <a:ext cx="11520000" cy="525038"/>
          </a:xfrm>
        </p:spPr>
        <p:txBody>
          <a:bodyPr>
            <a:noAutofit/>
          </a:bodyPr>
          <a:lstStyle>
            <a:lvl1pPr>
              <a:defRPr sz="3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noProof="0"/>
              <a:t>Title</a:t>
            </a:r>
          </a:p>
        </p:txBody>
      </p:sp>
      <p:sp>
        <p:nvSpPr>
          <p:cNvPr id="4" name="Segnaposto data 3">
            <a:extLst>
              <a:ext uri="{FF2B5EF4-FFF2-40B4-BE49-F238E27FC236}">
                <a16:creationId xmlns:a16="http://schemas.microsoft.com/office/drawing/2014/main" id="{539EB848-E1FB-420F-A624-030A0E278DEB}"/>
              </a:ext>
            </a:extLst>
          </p:cNvPr>
          <p:cNvSpPr>
            <a:spLocks noGrp="1"/>
          </p:cNvSpPr>
          <p:nvPr>
            <p:ph type="dt" sz="half" idx="10"/>
          </p:nvPr>
        </p:nvSpPr>
        <p:spPr>
          <a:xfrm>
            <a:off x="536722" y="6516603"/>
            <a:ext cx="1057978"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14539A85-90B2-45F4-A411-60794C51DBF0}" type="datetime1">
              <a:rPr lang="en-US" smtClean="0"/>
              <a:t>4/12/2022</a:t>
            </a:fld>
            <a:endParaRPr lang="en-US"/>
          </a:p>
        </p:txBody>
      </p:sp>
      <p:sp>
        <p:nvSpPr>
          <p:cNvPr id="6" name="Segnaposto numero diapositiva 5">
            <a:extLst>
              <a:ext uri="{FF2B5EF4-FFF2-40B4-BE49-F238E27FC236}">
                <a16:creationId xmlns:a16="http://schemas.microsoft.com/office/drawing/2014/main" id="{AF7114C4-B4F4-418B-8FC9-61B2F7E44985}"/>
              </a:ext>
            </a:extLst>
          </p:cNvPr>
          <p:cNvSpPr>
            <a:spLocks noGrp="1"/>
          </p:cNvSpPr>
          <p:nvPr>
            <p:ph type="sldNum" sz="quarter" idx="12"/>
          </p:nvPr>
        </p:nvSpPr>
        <p:spPr>
          <a:xfrm>
            <a:off x="77861" y="6507742"/>
            <a:ext cx="381000" cy="289381"/>
          </a:xfrm>
        </p:spPr>
        <p:txBody>
          <a:bodyPr/>
          <a:lstStyle>
            <a:lvl1pPr algn="ct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F3DDC619-1A6C-4757-A88B-65483DD1A987}" type="slidenum">
              <a:rPr lang="en-US" smtClean="0"/>
              <a:pPr/>
              <a:t>‹#›</a:t>
            </a:fld>
            <a:endParaRPr lang="en-US"/>
          </a:p>
        </p:txBody>
      </p:sp>
      <p:pic>
        <p:nvPicPr>
          <p:cNvPr id="8" name="Picture 2" descr="Y:\IMMAGINE _COORDINATA_2014\PPT\modello1\loghi_PNG\03_Polimi_logotipo_bandiera-1riga.png">
            <a:extLst>
              <a:ext uri="{FF2B5EF4-FFF2-40B4-BE49-F238E27FC236}">
                <a16:creationId xmlns:a16="http://schemas.microsoft.com/office/drawing/2014/main" id="{CA535F94-5959-4F61-94F2-57262601AA3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128">
            <a:extLst>
              <a:ext uri="{FF2B5EF4-FFF2-40B4-BE49-F238E27FC236}">
                <a16:creationId xmlns:a16="http://schemas.microsoft.com/office/drawing/2014/main" id="{4DD3CF2D-B4ED-4619-9677-2B3840453FB6}"/>
              </a:ext>
            </a:extLst>
          </p:cNvPr>
          <p:cNvSpPr/>
          <p:nvPr userDrawn="1"/>
        </p:nvSpPr>
        <p:spPr>
          <a:xfrm>
            <a:off x="336000" y="730605"/>
            <a:ext cx="11520000" cy="51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12" name="Segnaposto testo 2">
            <a:extLst>
              <a:ext uri="{FF2B5EF4-FFF2-40B4-BE49-F238E27FC236}">
                <a16:creationId xmlns:a16="http://schemas.microsoft.com/office/drawing/2014/main" id="{C30DCE06-70B5-476E-A266-B6A65E628545}"/>
              </a:ext>
            </a:extLst>
          </p:cNvPr>
          <p:cNvSpPr>
            <a:spLocks noGrp="1"/>
          </p:cNvSpPr>
          <p:nvPr>
            <p:ph idx="1"/>
          </p:nvPr>
        </p:nvSpPr>
        <p:spPr>
          <a:xfrm>
            <a:off x="332606" y="949325"/>
            <a:ext cx="11520000" cy="5178070"/>
          </a:xfrm>
          <a:prstGeom prst="rect">
            <a:avLst/>
          </a:prstGeom>
        </p:spPr>
        <p:txBody>
          <a:bodyPr vert="horz" lIns="91440" tIns="45720" rIns="91440" bIns="45720" rtlCol="0">
            <a:normAutofit/>
          </a:bodyPr>
          <a:lstStyle>
            <a:lvl1pPr>
              <a:defRPr sz="2000"/>
            </a:lvl1pPr>
            <a:lvl2pPr>
              <a:defRPr sz="1800"/>
            </a:lvl2pPr>
            <a:lvl3pPr>
              <a:defRPr sz="1600"/>
            </a:lvl3pPr>
            <a:lvl4pPr>
              <a:defRPr sz="1400"/>
            </a:lvl4pPr>
            <a:lvl5pPr>
              <a:defRPr sz="1200"/>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3" name="Segnaposto piè di pagina 4">
            <a:extLst>
              <a:ext uri="{FF2B5EF4-FFF2-40B4-BE49-F238E27FC236}">
                <a16:creationId xmlns:a16="http://schemas.microsoft.com/office/drawing/2014/main" id="{D649D5A8-A509-41BD-96E5-50A63A64B0BE}"/>
              </a:ext>
            </a:extLst>
          </p:cNvPr>
          <p:cNvSpPr>
            <a:spLocks noGrp="1"/>
          </p:cNvSpPr>
          <p:nvPr>
            <p:ph type="ftr" sz="quarter" idx="11"/>
          </p:nvPr>
        </p:nvSpPr>
        <p:spPr>
          <a:xfrm>
            <a:off x="3553326" y="6516603"/>
            <a:ext cx="4114800"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ACL – </a:t>
            </a:r>
            <a:r>
              <a:rPr lang="en-US"/>
              <a:t>Inverted Pendulum</a:t>
            </a:r>
          </a:p>
        </p:txBody>
      </p:sp>
      <p:pic>
        <p:nvPicPr>
          <p:cNvPr id="14" name="Graphic 13" descr="Metronome with solid fill">
            <a:extLst>
              <a:ext uri="{FF2B5EF4-FFF2-40B4-BE49-F238E27FC236}">
                <a16:creationId xmlns:a16="http://schemas.microsoft.com/office/drawing/2014/main" id="{3DB67C7F-1CB0-4223-8A15-9E77E517763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3352" y="6516603"/>
            <a:ext cx="289381" cy="289381"/>
          </a:xfrm>
          <a:prstGeom prst="rect">
            <a:avLst/>
          </a:prstGeom>
        </p:spPr>
      </p:pic>
    </p:spTree>
    <p:extLst>
      <p:ext uri="{BB962C8B-B14F-4D97-AF65-F5344CB8AC3E}">
        <p14:creationId xmlns:p14="http://schemas.microsoft.com/office/powerpoint/2010/main" val="2603711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9" name="Rettangolo 128">
            <a:extLst>
              <a:ext uri="{FF2B5EF4-FFF2-40B4-BE49-F238E27FC236}">
                <a16:creationId xmlns:a16="http://schemas.microsoft.com/office/drawing/2014/main" id="{E4144F10-3A3F-44D3-8460-AEBB937CBF81}"/>
              </a:ext>
            </a:extLst>
          </p:cNvPr>
          <p:cNvSpPr/>
          <p:nvPr userDrawn="1"/>
        </p:nvSpPr>
        <p:spPr>
          <a:xfrm>
            <a:off x="0" y="6462000"/>
            <a:ext cx="12192000" cy="39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2" name="Titolo 1">
            <a:extLst>
              <a:ext uri="{FF2B5EF4-FFF2-40B4-BE49-F238E27FC236}">
                <a16:creationId xmlns:a16="http://schemas.microsoft.com/office/drawing/2014/main" id="{9D354877-2536-4429-AC20-FDA83CA0A014}"/>
              </a:ext>
            </a:extLst>
          </p:cNvPr>
          <p:cNvSpPr>
            <a:spLocks noGrp="1"/>
          </p:cNvSpPr>
          <p:nvPr>
            <p:ph type="title" hasCustomPrompt="1"/>
          </p:nvPr>
        </p:nvSpPr>
        <p:spPr>
          <a:xfrm>
            <a:off x="336000" y="205567"/>
            <a:ext cx="11520000" cy="525038"/>
          </a:xfrm>
        </p:spPr>
        <p:txBody>
          <a:bodyPr>
            <a:noAutofit/>
          </a:bodyPr>
          <a:lstStyle>
            <a:lvl1pPr>
              <a:defRPr sz="3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noProof="0"/>
              <a:t>Title</a:t>
            </a:r>
          </a:p>
        </p:txBody>
      </p:sp>
      <p:pic>
        <p:nvPicPr>
          <p:cNvPr id="8" name="Picture 2" descr="Y:\IMMAGINE _COORDINATA_2014\PPT\modello1\loghi_PNG\03_Polimi_logotipo_bandiera-1riga.png">
            <a:extLst>
              <a:ext uri="{FF2B5EF4-FFF2-40B4-BE49-F238E27FC236}">
                <a16:creationId xmlns:a16="http://schemas.microsoft.com/office/drawing/2014/main" id="{CA535F94-5959-4F61-94F2-57262601AA3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128">
            <a:extLst>
              <a:ext uri="{FF2B5EF4-FFF2-40B4-BE49-F238E27FC236}">
                <a16:creationId xmlns:a16="http://schemas.microsoft.com/office/drawing/2014/main" id="{4DD3CF2D-B4ED-4619-9677-2B3840453FB6}"/>
              </a:ext>
            </a:extLst>
          </p:cNvPr>
          <p:cNvSpPr/>
          <p:nvPr userDrawn="1"/>
        </p:nvSpPr>
        <p:spPr>
          <a:xfrm>
            <a:off x="336000" y="730605"/>
            <a:ext cx="11520000" cy="51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Tree>
    <p:extLst>
      <p:ext uri="{BB962C8B-B14F-4D97-AF65-F5344CB8AC3E}">
        <p14:creationId xmlns:p14="http://schemas.microsoft.com/office/powerpoint/2010/main" val="3644363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pic>
        <p:nvPicPr>
          <p:cNvPr id="12" name="Picture 11" descr="A close up of a road&#10;&#10;Description automatically generated">
            <a:extLst>
              <a:ext uri="{FF2B5EF4-FFF2-40B4-BE49-F238E27FC236}">
                <a16:creationId xmlns:a16="http://schemas.microsoft.com/office/drawing/2014/main" id="{C0203611-C64E-4B79-B567-2782C40EB3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606"/>
          <a:stretch/>
        </p:blipFill>
        <p:spPr>
          <a:xfrm>
            <a:off x="0" y="-1"/>
            <a:ext cx="12192000" cy="5793027"/>
          </a:xfrm>
          <a:prstGeom prst="rect">
            <a:avLst/>
          </a:prstGeom>
        </p:spPr>
      </p:pic>
      <p:sp>
        <p:nvSpPr>
          <p:cNvPr id="11" name="Rectangle 10">
            <a:extLst>
              <a:ext uri="{FF2B5EF4-FFF2-40B4-BE49-F238E27FC236}">
                <a16:creationId xmlns:a16="http://schemas.microsoft.com/office/drawing/2014/main" id="{F931F0F6-84D0-4BD5-B7B5-4EDE62D0C15D}"/>
              </a:ext>
            </a:extLst>
          </p:cNvPr>
          <p:cNvSpPr/>
          <p:nvPr userDrawn="1"/>
        </p:nvSpPr>
        <p:spPr>
          <a:xfrm>
            <a:off x="0" y="3912902"/>
            <a:ext cx="12192000" cy="2952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uppo 168">
            <a:extLst>
              <a:ext uri="{FF2B5EF4-FFF2-40B4-BE49-F238E27FC236}">
                <a16:creationId xmlns:a16="http://schemas.microsoft.com/office/drawing/2014/main" id="{6684654A-B985-4674-9EEB-FEE0131431F3}"/>
              </a:ext>
            </a:extLst>
          </p:cNvPr>
          <p:cNvGrpSpPr/>
          <p:nvPr userDrawn="1"/>
        </p:nvGrpSpPr>
        <p:grpSpPr>
          <a:xfrm>
            <a:off x="71569" y="3912903"/>
            <a:ext cx="12048863" cy="180000"/>
            <a:chOff x="1218340" y="275867"/>
            <a:chExt cx="17715122" cy="567843"/>
          </a:xfrm>
        </p:grpSpPr>
        <p:cxnSp>
          <p:nvCxnSpPr>
            <p:cNvPr id="14" name="Connettore 1 169">
              <a:extLst>
                <a:ext uri="{FF2B5EF4-FFF2-40B4-BE49-F238E27FC236}">
                  <a16:creationId xmlns:a16="http://schemas.microsoft.com/office/drawing/2014/main" id="{E12ADEDB-2BFB-4E17-8DA1-F8100FF9F404}"/>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70">
              <a:extLst>
                <a:ext uri="{FF2B5EF4-FFF2-40B4-BE49-F238E27FC236}">
                  <a16:creationId xmlns:a16="http://schemas.microsoft.com/office/drawing/2014/main" id="{5D727960-1676-408B-BCF0-74E8A2AF29B7}"/>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71">
              <a:extLst>
                <a:ext uri="{FF2B5EF4-FFF2-40B4-BE49-F238E27FC236}">
                  <a16:creationId xmlns:a16="http://schemas.microsoft.com/office/drawing/2014/main" id="{80B8271C-6CE3-41B7-A4AF-746D37EC9E7A}"/>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72">
              <a:extLst>
                <a:ext uri="{FF2B5EF4-FFF2-40B4-BE49-F238E27FC236}">
                  <a16:creationId xmlns:a16="http://schemas.microsoft.com/office/drawing/2014/main" id="{6C918397-753A-4D30-BEE0-FAA1E56A7248}"/>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3">
              <a:extLst>
                <a:ext uri="{FF2B5EF4-FFF2-40B4-BE49-F238E27FC236}">
                  <a16:creationId xmlns:a16="http://schemas.microsoft.com/office/drawing/2014/main" id="{C375E265-3C09-42D8-B892-425D40F6787C}"/>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74">
              <a:extLst>
                <a:ext uri="{FF2B5EF4-FFF2-40B4-BE49-F238E27FC236}">
                  <a16:creationId xmlns:a16="http://schemas.microsoft.com/office/drawing/2014/main" id="{9EA03387-6701-4B5C-85C5-93950A0E77B8}"/>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75">
              <a:extLst>
                <a:ext uri="{FF2B5EF4-FFF2-40B4-BE49-F238E27FC236}">
                  <a16:creationId xmlns:a16="http://schemas.microsoft.com/office/drawing/2014/main" id="{8AB10BC4-AD33-47D8-B076-6CD805AA417E}"/>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76">
              <a:extLst>
                <a:ext uri="{FF2B5EF4-FFF2-40B4-BE49-F238E27FC236}">
                  <a16:creationId xmlns:a16="http://schemas.microsoft.com/office/drawing/2014/main" id="{8C90E8F3-8ABB-4194-87A1-1F940916F737}"/>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77">
              <a:extLst>
                <a:ext uri="{FF2B5EF4-FFF2-40B4-BE49-F238E27FC236}">
                  <a16:creationId xmlns:a16="http://schemas.microsoft.com/office/drawing/2014/main" id="{E0466843-1384-44FF-B9A9-1377D2E694B9}"/>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78">
              <a:extLst>
                <a:ext uri="{FF2B5EF4-FFF2-40B4-BE49-F238E27FC236}">
                  <a16:creationId xmlns:a16="http://schemas.microsoft.com/office/drawing/2014/main" id="{13C1F788-B460-4FB3-945B-6CDC0F56C759}"/>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79">
              <a:extLst>
                <a:ext uri="{FF2B5EF4-FFF2-40B4-BE49-F238E27FC236}">
                  <a16:creationId xmlns:a16="http://schemas.microsoft.com/office/drawing/2014/main" id="{5E662EA4-775A-416D-97A0-01576642F84A}"/>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80">
              <a:extLst>
                <a:ext uri="{FF2B5EF4-FFF2-40B4-BE49-F238E27FC236}">
                  <a16:creationId xmlns:a16="http://schemas.microsoft.com/office/drawing/2014/main" id="{6EA830F7-5D83-4FFA-8DE6-6268EE891598}"/>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81">
              <a:extLst>
                <a:ext uri="{FF2B5EF4-FFF2-40B4-BE49-F238E27FC236}">
                  <a16:creationId xmlns:a16="http://schemas.microsoft.com/office/drawing/2014/main" id="{71086FC9-B9BA-415D-B3E2-ECCD48AEF02F}"/>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82">
              <a:extLst>
                <a:ext uri="{FF2B5EF4-FFF2-40B4-BE49-F238E27FC236}">
                  <a16:creationId xmlns:a16="http://schemas.microsoft.com/office/drawing/2014/main" id="{8002F311-70AE-47A2-A412-593F6D97DAD8}"/>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83">
              <a:extLst>
                <a:ext uri="{FF2B5EF4-FFF2-40B4-BE49-F238E27FC236}">
                  <a16:creationId xmlns:a16="http://schemas.microsoft.com/office/drawing/2014/main" id="{03DA0EA2-489D-49F7-8BFE-23247E23B281}"/>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84">
              <a:extLst>
                <a:ext uri="{FF2B5EF4-FFF2-40B4-BE49-F238E27FC236}">
                  <a16:creationId xmlns:a16="http://schemas.microsoft.com/office/drawing/2014/main" id="{8EBE0154-2F3F-4711-8747-BA455476950E}"/>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85">
              <a:extLst>
                <a:ext uri="{FF2B5EF4-FFF2-40B4-BE49-F238E27FC236}">
                  <a16:creationId xmlns:a16="http://schemas.microsoft.com/office/drawing/2014/main" id="{F5092C2B-2AF6-4B95-9FBD-FBD8A95341D8}"/>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86">
              <a:extLst>
                <a:ext uri="{FF2B5EF4-FFF2-40B4-BE49-F238E27FC236}">
                  <a16:creationId xmlns:a16="http://schemas.microsoft.com/office/drawing/2014/main" id="{60EA3161-8D15-4B04-AA1B-A6E6ECA33E6C}"/>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87">
              <a:extLst>
                <a:ext uri="{FF2B5EF4-FFF2-40B4-BE49-F238E27FC236}">
                  <a16:creationId xmlns:a16="http://schemas.microsoft.com/office/drawing/2014/main" id="{3D7E3E7B-A653-487F-BC81-C477FCFED73E}"/>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88">
              <a:extLst>
                <a:ext uri="{FF2B5EF4-FFF2-40B4-BE49-F238E27FC236}">
                  <a16:creationId xmlns:a16="http://schemas.microsoft.com/office/drawing/2014/main" id="{088993DD-AA90-4916-8619-7EBDCB148C80}"/>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89">
              <a:extLst>
                <a:ext uri="{FF2B5EF4-FFF2-40B4-BE49-F238E27FC236}">
                  <a16:creationId xmlns:a16="http://schemas.microsoft.com/office/drawing/2014/main" id="{AB1FD68A-ED70-4B5C-B23F-154F1D92C65D}"/>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90">
              <a:extLst>
                <a:ext uri="{FF2B5EF4-FFF2-40B4-BE49-F238E27FC236}">
                  <a16:creationId xmlns:a16="http://schemas.microsoft.com/office/drawing/2014/main" id="{A268B241-C617-4B2D-82B1-7378CCD756BD}"/>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91">
              <a:extLst>
                <a:ext uri="{FF2B5EF4-FFF2-40B4-BE49-F238E27FC236}">
                  <a16:creationId xmlns:a16="http://schemas.microsoft.com/office/drawing/2014/main" id="{3F5D51F3-78DA-4008-BDE3-B1523C4CAD1A}"/>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92">
              <a:extLst>
                <a:ext uri="{FF2B5EF4-FFF2-40B4-BE49-F238E27FC236}">
                  <a16:creationId xmlns:a16="http://schemas.microsoft.com/office/drawing/2014/main" id="{9AF61C3C-1F9B-4C43-8BE4-F4D31528E037}"/>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93">
              <a:extLst>
                <a:ext uri="{FF2B5EF4-FFF2-40B4-BE49-F238E27FC236}">
                  <a16:creationId xmlns:a16="http://schemas.microsoft.com/office/drawing/2014/main" id="{26570D8F-06D6-4E7F-A359-D5BDD9F57172}"/>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94">
              <a:extLst>
                <a:ext uri="{FF2B5EF4-FFF2-40B4-BE49-F238E27FC236}">
                  <a16:creationId xmlns:a16="http://schemas.microsoft.com/office/drawing/2014/main" id="{4ED25FD0-581F-403B-B6A5-27EE5D7DEB1D}"/>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95">
              <a:extLst>
                <a:ext uri="{FF2B5EF4-FFF2-40B4-BE49-F238E27FC236}">
                  <a16:creationId xmlns:a16="http://schemas.microsoft.com/office/drawing/2014/main" id="{5BD04222-FC94-4045-AEDC-980FB215D6EE}"/>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96">
              <a:extLst>
                <a:ext uri="{FF2B5EF4-FFF2-40B4-BE49-F238E27FC236}">
                  <a16:creationId xmlns:a16="http://schemas.microsoft.com/office/drawing/2014/main" id="{0BB2B38E-F4D7-4298-BB63-9C551AD81BC1}"/>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97">
              <a:extLst>
                <a:ext uri="{FF2B5EF4-FFF2-40B4-BE49-F238E27FC236}">
                  <a16:creationId xmlns:a16="http://schemas.microsoft.com/office/drawing/2014/main" id="{483C9A18-C4A0-49EF-8CFA-747458E7D144}"/>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98">
              <a:extLst>
                <a:ext uri="{FF2B5EF4-FFF2-40B4-BE49-F238E27FC236}">
                  <a16:creationId xmlns:a16="http://schemas.microsoft.com/office/drawing/2014/main" id="{47F20BFB-4C41-454C-A19D-25FE03AEB544}"/>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99">
              <a:extLst>
                <a:ext uri="{FF2B5EF4-FFF2-40B4-BE49-F238E27FC236}">
                  <a16:creationId xmlns:a16="http://schemas.microsoft.com/office/drawing/2014/main" id="{A4DEF0FA-BFC1-489C-A05D-4698E3EEA022}"/>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200">
              <a:extLst>
                <a:ext uri="{FF2B5EF4-FFF2-40B4-BE49-F238E27FC236}">
                  <a16:creationId xmlns:a16="http://schemas.microsoft.com/office/drawing/2014/main" id="{6ACCD51D-4BE0-4364-90E5-56A7BF304077}"/>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201">
              <a:extLst>
                <a:ext uri="{FF2B5EF4-FFF2-40B4-BE49-F238E27FC236}">
                  <a16:creationId xmlns:a16="http://schemas.microsoft.com/office/drawing/2014/main" id="{58DC1E28-8042-4B5D-B000-5E8FC2A9B8A2}"/>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202">
              <a:extLst>
                <a:ext uri="{FF2B5EF4-FFF2-40B4-BE49-F238E27FC236}">
                  <a16:creationId xmlns:a16="http://schemas.microsoft.com/office/drawing/2014/main" id="{7DF02E59-BF6E-4BDC-923D-AECE1842D413}"/>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203">
              <a:extLst>
                <a:ext uri="{FF2B5EF4-FFF2-40B4-BE49-F238E27FC236}">
                  <a16:creationId xmlns:a16="http://schemas.microsoft.com/office/drawing/2014/main" id="{328A11AA-A712-43CA-91E2-A3864C00BE72}"/>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204">
              <a:extLst>
                <a:ext uri="{FF2B5EF4-FFF2-40B4-BE49-F238E27FC236}">
                  <a16:creationId xmlns:a16="http://schemas.microsoft.com/office/drawing/2014/main" id="{3B32A66E-5A9F-4E2F-AF5A-025DA690FA54}"/>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205">
              <a:extLst>
                <a:ext uri="{FF2B5EF4-FFF2-40B4-BE49-F238E27FC236}">
                  <a16:creationId xmlns:a16="http://schemas.microsoft.com/office/drawing/2014/main" id="{864458B3-FAB1-40CF-AFE9-6A15D5D381FC}"/>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206">
              <a:extLst>
                <a:ext uri="{FF2B5EF4-FFF2-40B4-BE49-F238E27FC236}">
                  <a16:creationId xmlns:a16="http://schemas.microsoft.com/office/drawing/2014/main" id="{7A9C646D-57FD-46E7-886C-076A5B861F71}"/>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207">
              <a:extLst>
                <a:ext uri="{FF2B5EF4-FFF2-40B4-BE49-F238E27FC236}">
                  <a16:creationId xmlns:a16="http://schemas.microsoft.com/office/drawing/2014/main" id="{53654D7D-A81B-4D1E-BEA4-CC0A2E4B2F38}"/>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208">
              <a:extLst>
                <a:ext uri="{FF2B5EF4-FFF2-40B4-BE49-F238E27FC236}">
                  <a16:creationId xmlns:a16="http://schemas.microsoft.com/office/drawing/2014/main" id="{BD0FC222-D228-4920-94F8-8FB6869D0091}"/>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209">
              <a:extLst>
                <a:ext uri="{FF2B5EF4-FFF2-40B4-BE49-F238E27FC236}">
                  <a16:creationId xmlns:a16="http://schemas.microsoft.com/office/drawing/2014/main" id="{9E9234F4-18D4-42A4-95A4-45F7BAF42839}"/>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210">
              <a:extLst>
                <a:ext uri="{FF2B5EF4-FFF2-40B4-BE49-F238E27FC236}">
                  <a16:creationId xmlns:a16="http://schemas.microsoft.com/office/drawing/2014/main" id="{DF3FC6F4-A239-429C-A9E5-BB88119BBEC7}"/>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211">
              <a:extLst>
                <a:ext uri="{FF2B5EF4-FFF2-40B4-BE49-F238E27FC236}">
                  <a16:creationId xmlns:a16="http://schemas.microsoft.com/office/drawing/2014/main" id="{208AF8AA-EF06-49F3-880F-6B8B2FD3E3A5}"/>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212">
              <a:extLst>
                <a:ext uri="{FF2B5EF4-FFF2-40B4-BE49-F238E27FC236}">
                  <a16:creationId xmlns:a16="http://schemas.microsoft.com/office/drawing/2014/main" id="{2348CF35-7191-4DFE-AE46-5E8F7D9B140F}"/>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213">
              <a:extLst>
                <a:ext uri="{FF2B5EF4-FFF2-40B4-BE49-F238E27FC236}">
                  <a16:creationId xmlns:a16="http://schemas.microsoft.com/office/drawing/2014/main" id="{D5B01970-1BFC-4317-98C6-99E7657E1701}"/>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214">
              <a:extLst>
                <a:ext uri="{FF2B5EF4-FFF2-40B4-BE49-F238E27FC236}">
                  <a16:creationId xmlns:a16="http://schemas.microsoft.com/office/drawing/2014/main" id="{252FAFF3-2262-42A3-A458-089338C3322E}"/>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215">
              <a:extLst>
                <a:ext uri="{FF2B5EF4-FFF2-40B4-BE49-F238E27FC236}">
                  <a16:creationId xmlns:a16="http://schemas.microsoft.com/office/drawing/2014/main" id="{D4396721-F928-489A-9E39-A4C3BCF46D6F}"/>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216">
              <a:extLst>
                <a:ext uri="{FF2B5EF4-FFF2-40B4-BE49-F238E27FC236}">
                  <a16:creationId xmlns:a16="http://schemas.microsoft.com/office/drawing/2014/main" id="{CEF1842F-E66D-4967-9BB9-7BA3AC9107D9}"/>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217">
              <a:extLst>
                <a:ext uri="{FF2B5EF4-FFF2-40B4-BE49-F238E27FC236}">
                  <a16:creationId xmlns:a16="http://schemas.microsoft.com/office/drawing/2014/main" id="{947F88B4-0C5C-493A-AC67-C52F2D01DC02}"/>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218">
              <a:extLst>
                <a:ext uri="{FF2B5EF4-FFF2-40B4-BE49-F238E27FC236}">
                  <a16:creationId xmlns:a16="http://schemas.microsoft.com/office/drawing/2014/main" id="{C4AD19DB-F9FE-45B5-86A4-7CCF0D481B63}"/>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219">
              <a:extLst>
                <a:ext uri="{FF2B5EF4-FFF2-40B4-BE49-F238E27FC236}">
                  <a16:creationId xmlns:a16="http://schemas.microsoft.com/office/drawing/2014/main" id="{D04E69C2-CDF1-4B58-9603-B9E91A965E26}"/>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220">
              <a:extLst>
                <a:ext uri="{FF2B5EF4-FFF2-40B4-BE49-F238E27FC236}">
                  <a16:creationId xmlns:a16="http://schemas.microsoft.com/office/drawing/2014/main" id="{B228EBAD-55FD-463F-A619-4C981872CDC4}"/>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221">
              <a:extLst>
                <a:ext uri="{FF2B5EF4-FFF2-40B4-BE49-F238E27FC236}">
                  <a16:creationId xmlns:a16="http://schemas.microsoft.com/office/drawing/2014/main" id="{B4E37F16-DFA7-4800-8F11-586401D47727}"/>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222">
              <a:extLst>
                <a:ext uri="{FF2B5EF4-FFF2-40B4-BE49-F238E27FC236}">
                  <a16:creationId xmlns:a16="http://schemas.microsoft.com/office/drawing/2014/main" id="{10BA09C0-1F87-4B74-ABA8-906E38350B65}"/>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223">
              <a:extLst>
                <a:ext uri="{FF2B5EF4-FFF2-40B4-BE49-F238E27FC236}">
                  <a16:creationId xmlns:a16="http://schemas.microsoft.com/office/drawing/2014/main" id="{1A3FC339-FC07-432B-A20C-C15256573218}"/>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224">
              <a:extLst>
                <a:ext uri="{FF2B5EF4-FFF2-40B4-BE49-F238E27FC236}">
                  <a16:creationId xmlns:a16="http://schemas.microsoft.com/office/drawing/2014/main" id="{18C5C3B6-F597-4E16-9634-16DAF53375B0}"/>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225">
              <a:extLst>
                <a:ext uri="{FF2B5EF4-FFF2-40B4-BE49-F238E27FC236}">
                  <a16:creationId xmlns:a16="http://schemas.microsoft.com/office/drawing/2014/main" id="{049BD0D6-6447-410B-8E7A-F98E0E6CE91A}"/>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226">
              <a:extLst>
                <a:ext uri="{FF2B5EF4-FFF2-40B4-BE49-F238E27FC236}">
                  <a16:creationId xmlns:a16="http://schemas.microsoft.com/office/drawing/2014/main" id="{70454116-AFAB-427E-AE9E-F09EBE32A9EC}"/>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227">
              <a:extLst>
                <a:ext uri="{FF2B5EF4-FFF2-40B4-BE49-F238E27FC236}">
                  <a16:creationId xmlns:a16="http://schemas.microsoft.com/office/drawing/2014/main" id="{C25072AF-0E32-4F41-B14D-F64ECA16CE07}"/>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228">
              <a:extLst>
                <a:ext uri="{FF2B5EF4-FFF2-40B4-BE49-F238E27FC236}">
                  <a16:creationId xmlns:a16="http://schemas.microsoft.com/office/drawing/2014/main" id="{4B05D809-03CB-4B86-B0BC-CE3BF52DDF84}"/>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229">
              <a:extLst>
                <a:ext uri="{FF2B5EF4-FFF2-40B4-BE49-F238E27FC236}">
                  <a16:creationId xmlns:a16="http://schemas.microsoft.com/office/drawing/2014/main" id="{6D9BC0FD-29D4-4FDD-BADE-F7CAAEE08AB3}"/>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230">
              <a:extLst>
                <a:ext uri="{FF2B5EF4-FFF2-40B4-BE49-F238E27FC236}">
                  <a16:creationId xmlns:a16="http://schemas.microsoft.com/office/drawing/2014/main" id="{47F5C033-9829-4B2F-AEF1-C97D77F21CA7}"/>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231">
              <a:extLst>
                <a:ext uri="{FF2B5EF4-FFF2-40B4-BE49-F238E27FC236}">
                  <a16:creationId xmlns:a16="http://schemas.microsoft.com/office/drawing/2014/main" id="{3D0A136A-A226-4290-B7B7-C13BDC53CD49}"/>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232">
              <a:extLst>
                <a:ext uri="{FF2B5EF4-FFF2-40B4-BE49-F238E27FC236}">
                  <a16:creationId xmlns:a16="http://schemas.microsoft.com/office/drawing/2014/main" id="{BC098EB5-2838-4BB3-A045-CFC5BD77C4AE}"/>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33">
              <a:extLst>
                <a:ext uri="{FF2B5EF4-FFF2-40B4-BE49-F238E27FC236}">
                  <a16:creationId xmlns:a16="http://schemas.microsoft.com/office/drawing/2014/main" id="{2412E2E3-8A15-4B0C-AE49-CADA724F595B}"/>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34">
              <a:extLst>
                <a:ext uri="{FF2B5EF4-FFF2-40B4-BE49-F238E27FC236}">
                  <a16:creationId xmlns:a16="http://schemas.microsoft.com/office/drawing/2014/main" id="{068D7858-321C-47FD-B384-44B993DE4C13}"/>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35">
              <a:extLst>
                <a:ext uri="{FF2B5EF4-FFF2-40B4-BE49-F238E27FC236}">
                  <a16:creationId xmlns:a16="http://schemas.microsoft.com/office/drawing/2014/main" id="{FBB8BCA2-EF6E-45C3-AC96-E201F04FAE12}"/>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36">
              <a:extLst>
                <a:ext uri="{FF2B5EF4-FFF2-40B4-BE49-F238E27FC236}">
                  <a16:creationId xmlns:a16="http://schemas.microsoft.com/office/drawing/2014/main" id="{E79D7C0B-B302-431C-A4C9-BD4856B185B5}"/>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37">
              <a:extLst>
                <a:ext uri="{FF2B5EF4-FFF2-40B4-BE49-F238E27FC236}">
                  <a16:creationId xmlns:a16="http://schemas.microsoft.com/office/drawing/2014/main" id="{D2CC8638-B01C-4A57-92F4-30381DF34481}"/>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38">
              <a:extLst>
                <a:ext uri="{FF2B5EF4-FFF2-40B4-BE49-F238E27FC236}">
                  <a16:creationId xmlns:a16="http://schemas.microsoft.com/office/drawing/2014/main" id="{07B351A4-9EC8-4536-8DE1-2D7893421961}"/>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39">
              <a:extLst>
                <a:ext uri="{FF2B5EF4-FFF2-40B4-BE49-F238E27FC236}">
                  <a16:creationId xmlns:a16="http://schemas.microsoft.com/office/drawing/2014/main" id="{ED15403C-77B7-4547-9A13-6BB7B1631A51}"/>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40">
              <a:extLst>
                <a:ext uri="{FF2B5EF4-FFF2-40B4-BE49-F238E27FC236}">
                  <a16:creationId xmlns:a16="http://schemas.microsoft.com/office/drawing/2014/main" id="{402F9E41-48C2-44FA-9A09-4255678D2468}"/>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41">
              <a:extLst>
                <a:ext uri="{FF2B5EF4-FFF2-40B4-BE49-F238E27FC236}">
                  <a16:creationId xmlns:a16="http://schemas.microsoft.com/office/drawing/2014/main" id="{48698D3E-046F-4AF8-923B-EADC65DF1B7A}"/>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42">
              <a:extLst>
                <a:ext uri="{FF2B5EF4-FFF2-40B4-BE49-F238E27FC236}">
                  <a16:creationId xmlns:a16="http://schemas.microsoft.com/office/drawing/2014/main" id="{9D423F34-FB0E-4570-B893-EB24C1861F9C}"/>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43">
              <a:extLst>
                <a:ext uri="{FF2B5EF4-FFF2-40B4-BE49-F238E27FC236}">
                  <a16:creationId xmlns:a16="http://schemas.microsoft.com/office/drawing/2014/main" id="{F1FE437A-39A6-440B-9495-874919D96A39}"/>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44">
              <a:extLst>
                <a:ext uri="{FF2B5EF4-FFF2-40B4-BE49-F238E27FC236}">
                  <a16:creationId xmlns:a16="http://schemas.microsoft.com/office/drawing/2014/main" id="{370F4068-A492-47CF-9251-D3D45ABAD3C5}"/>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45">
              <a:extLst>
                <a:ext uri="{FF2B5EF4-FFF2-40B4-BE49-F238E27FC236}">
                  <a16:creationId xmlns:a16="http://schemas.microsoft.com/office/drawing/2014/main" id="{A391FD58-C763-41D9-8962-E9A851FB633E}"/>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46">
              <a:extLst>
                <a:ext uri="{FF2B5EF4-FFF2-40B4-BE49-F238E27FC236}">
                  <a16:creationId xmlns:a16="http://schemas.microsoft.com/office/drawing/2014/main" id="{CB2AD9A5-8BB4-400F-9540-BF98B3DE607F}"/>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47">
              <a:extLst>
                <a:ext uri="{FF2B5EF4-FFF2-40B4-BE49-F238E27FC236}">
                  <a16:creationId xmlns:a16="http://schemas.microsoft.com/office/drawing/2014/main" id="{F70B88E2-F30C-4AD0-A17B-ADF480FB91AA}"/>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48">
              <a:extLst>
                <a:ext uri="{FF2B5EF4-FFF2-40B4-BE49-F238E27FC236}">
                  <a16:creationId xmlns:a16="http://schemas.microsoft.com/office/drawing/2014/main" id="{B2A3EC21-599B-4829-8C71-1BC114388A70}"/>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49">
              <a:extLst>
                <a:ext uri="{FF2B5EF4-FFF2-40B4-BE49-F238E27FC236}">
                  <a16:creationId xmlns:a16="http://schemas.microsoft.com/office/drawing/2014/main" id="{09FD7417-E8A8-4CF1-A541-E6758F0DF009}"/>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50">
              <a:extLst>
                <a:ext uri="{FF2B5EF4-FFF2-40B4-BE49-F238E27FC236}">
                  <a16:creationId xmlns:a16="http://schemas.microsoft.com/office/drawing/2014/main" id="{4438A766-68DE-45C3-8273-654BB609D918}"/>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51">
              <a:extLst>
                <a:ext uri="{FF2B5EF4-FFF2-40B4-BE49-F238E27FC236}">
                  <a16:creationId xmlns:a16="http://schemas.microsoft.com/office/drawing/2014/main" id="{2295324A-2334-4B48-980F-83C80EDDD301}"/>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52">
              <a:extLst>
                <a:ext uri="{FF2B5EF4-FFF2-40B4-BE49-F238E27FC236}">
                  <a16:creationId xmlns:a16="http://schemas.microsoft.com/office/drawing/2014/main" id="{62A5019D-F205-4EA4-8FC9-08CD218EBCC4}"/>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53">
              <a:extLst>
                <a:ext uri="{FF2B5EF4-FFF2-40B4-BE49-F238E27FC236}">
                  <a16:creationId xmlns:a16="http://schemas.microsoft.com/office/drawing/2014/main" id="{661C8773-C16A-4565-BAC9-5CF12D1FDB94}"/>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54">
              <a:extLst>
                <a:ext uri="{FF2B5EF4-FFF2-40B4-BE49-F238E27FC236}">
                  <a16:creationId xmlns:a16="http://schemas.microsoft.com/office/drawing/2014/main" id="{6E5B5A8D-EEBD-4DE6-AAAE-CF1970E7BB45}"/>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55">
              <a:extLst>
                <a:ext uri="{FF2B5EF4-FFF2-40B4-BE49-F238E27FC236}">
                  <a16:creationId xmlns:a16="http://schemas.microsoft.com/office/drawing/2014/main" id="{17DD95B2-85F0-4B0D-9767-8A9E8AA37D55}"/>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56">
              <a:extLst>
                <a:ext uri="{FF2B5EF4-FFF2-40B4-BE49-F238E27FC236}">
                  <a16:creationId xmlns:a16="http://schemas.microsoft.com/office/drawing/2014/main" id="{74565D18-18AA-4FA7-9341-C1EDFF0E652A}"/>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57">
              <a:extLst>
                <a:ext uri="{FF2B5EF4-FFF2-40B4-BE49-F238E27FC236}">
                  <a16:creationId xmlns:a16="http://schemas.microsoft.com/office/drawing/2014/main" id="{7245537D-4CEF-44A3-9F95-A790DBA2C0F3}"/>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58">
              <a:extLst>
                <a:ext uri="{FF2B5EF4-FFF2-40B4-BE49-F238E27FC236}">
                  <a16:creationId xmlns:a16="http://schemas.microsoft.com/office/drawing/2014/main" id="{7FCFED2A-177D-49C5-B135-1F4E92231260}"/>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59">
              <a:extLst>
                <a:ext uri="{FF2B5EF4-FFF2-40B4-BE49-F238E27FC236}">
                  <a16:creationId xmlns:a16="http://schemas.microsoft.com/office/drawing/2014/main" id="{44D208C4-B73D-4187-AF5A-73F0962EC6E3}"/>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60">
              <a:extLst>
                <a:ext uri="{FF2B5EF4-FFF2-40B4-BE49-F238E27FC236}">
                  <a16:creationId xmlns:a16="http://schemas.microsoft.com/office/drawing/2014/main" id="{0471D4E1-8B43-4F4E-BD70-65C482516197}"/>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61">
              <a:extLst>
                <a:ext uri="{FF2B5EF4-FFF2-40B4-BE49-F238E27FC236}">
                  <a16:creationId xmlns:a16="http://schemas.microsoft.com/office/drawing/2014/main" id="{2D1DE953-5E30-4449-80D6-E313A1A1A50C}"/>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62">
              <a:extLst>
                <a:ext uri="{FF2B5EF4-FFF2-40B4-BE49-F238E27FC236}">
                  <a16:creationId xmlns:a16="http://schemas.microsoft.com/office/drawing/2014/main" id="{478B28D4-CF7A-497E-9097-791DE720E468}"/>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63">
              <a:extLst>
                <a:ext uri="{FF2B5EF4-FFF2-40B4-BE49-F238E27FC236}">
                  <a16:creationId xmlns:a16="http://schemas.microsoft.com/office/drawing/2014/main" id="{1F2A612A-93CF-4637-9220-A1BE148C01CE}"/>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64">
              <a:extLst>
                <a:ext uri="{FF2B5EF4-FFF2-40B4-BE49-F238E27FC236}">
                  <a16:creationId xmlns:a16="http://schemas.microsoft.com/office/drawing/2014/main" id="{2A1DC573-8B2F-4576-ADE8-1BBDA869DAA5}"/>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65">
              <a:extLst>
                <a:ext uri="{FF2B5EF4-FFF2-40B4-BE49-F238E27FC236}">
                  <a16:creationId xmlns:a16="http://schemas.microsoft.com/office/drawing/2014/main" id="{EFC80D76-1EF6-486F-8A38-BA2BE0EBD704}"/>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66">
              <a:extLst>
                <a:ext uri="{FF2B5EF4-FFF2-40B4-BE49-F238E27FC236}">
                  <a16:creationId xmlns:a16="http://schemas.microsoft.com/office/drawing/2014/main" id="{020A82DC-4E1D-4677-94D4-300C58A9A612}"/>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67">
              <a:extLst>
                <a:ext uri="{FF2B5EF4-FFF2-40B4-BE49-F238E27FC236}">
                  <a16:creationId xmlns:a16="http://schemas.microsoft.com/office/drawing/2014/main" id="{B6EABEC1-2AB1-4F35-93A0-494F2A956664}"/>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68">
              <a:extLst>
                <a:ext uri="{FF2B5EF4-FFF2-40B4-BE49-F238E27FC236}">
                  <a16:creationId xmlns:a16="http://schemas.microsoft.com/office/drawing/2014/main" id="{078AB3D2-7580-4A79-970F-50FA39C7D29A}"/>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69">
              <a:extLst>
                <a:ext uri="{FF2B5EF4-FFF2-40B4-BE49-F238E27FC236}">
                  <a16:creationId xmlns:a16="http://schemas.microsoft.com/office/drawing/2014/main" id="{F5171106-599E-4327-B590-9BB993CFB37C}"/>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70">
              <a:extLst>
                <a:ext uri="{FF2B5EF4-FFF2-40B4-BE49-F238E27FC236}">
                  <a16:creationId xmlns:a16="http://schemas.microsoft.com/office/drawing/2014/main" id="{5A07C9ED-3AB6-4B26-BCB0-8FC6E59CD001}"/>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71">
              <a:extLst>
                <a:ext uri="{FF2B5EF4-FFF2-40B4-BE49-F238E27FC236}">
                  <a16:creationId xmlns:a16="http://schemas.microsoft.com/office/drawing/2014/main" id="{89D6524D-B791-4090-95CE-FCCC1CEFCE45}"/>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72">
              <a:extLst>
                <a:ext uri="{FF2B5EF4-FFF2-40B4-BE49-F238E27FC236}">
                  <a16:creationId xmlns:a16="http://schemas.microsoft.com/office/drawing/2014/main" id="{52D9CEA3-01EE-40BC-9494-FF52F7C00D55}"/>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73">
              <a:extLst>
                <a:ext uri="{FF2B5EF4-FFF2-40B4-BE49-F238E27FC236}">
                  <a16:creationId xmlns:a16="http://schemas.microsoft.com/office/drawing/2014/main" id="{78BC6C43-8EC2-45F4-9B38-E803C7BD9F90}"/>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74">
              <a:extLst>
                <a:ext uri="{FF2B5EF4-FFF2-40B4-BE49-F238E27FC236}">
                  <a16:creationId xmlns:a16="http://schemas.microsoft.com/office/drawing/2014/main" id="{40C0CBAC-4FE3-4851-BCCF-18C646D04278}"/>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75">
              <a:extLst>
                <a:ext uri="{FF2B5EF4-FFF2-40B4-BE49-F238E27FC236}">
                  <a16:creationId xmlns:a16="http://schemas.microsoft.com/office/drawing/2014/main" id="{E3E0780E-2AAA-4D99-B10E-A2FC63AAC4EE}"/>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76">
              <a:extLst>
                <a:ext uri="{FF2B5EF4-FFF2-40B4-BE49-F238E27FC236}">
                  <a16:creationId xmlns:a16="http://schemas.microsoft.com/office/drawing/2014/main" id="{7382B2C3-F7B6-4975-971A-36D0A10DDACA}"/>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77">
              <a:extLst>
                <a:ext uri="{FF2B5EF4-FFF2-40B4-BE49-F238E27FC236}">
                  <a16:creationId xmlns:a16="http://schemas.microsoft.com/office/drawing/2014/main" id="{AF53CDB3-9F8D-449F-8B43-051628DB85FD}"/>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78">
              <a:extLst>
                <a:ext uri="{FF2B5EF4-FFF2-40B4-BE49-F238E27FC236}">
                  <a16:creationId xmlns:a16="http://schemas.microsoft.com/office/drawing/2014/main" id="{41FE6C46-396B-4164-AA3B-4E2B4DEAD43C}"/>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79">
              <a:extLst>
                <a:ext uri="{FF2B5EF4-FFF2-40B4-BE49-F238E27FC236}">
                  <a16:creationId xmlns:a16="http://schemas.microsoft.com/office/drawing/2014/main" id="{4D345E96-0D3D-4C8E-92CC-08F6D028F620}"/>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80">
              <a:extLst>
                <a:ext uri="{FF2B5EF4-FFF2-40B4-BE49-F238E27FC236}">
                  <a16:creationId xmlns:a16="http://schemas.microsoft.com/office/drawing/2014/main" id="{46C0C31C-46D7-45CD-9A1D-8987BA77E5B0}"/>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81">
              <a:extLst>
                <a:ext uri="{FF2B5EF4-FFF2-40B4-BE49-F238E27FC236}">
                  <a16:creationId xmlns:a16="http://schemas.microsoft.com/office/drawing/2014/main" id="{40EDD9EF-42A7-4990-8421-88B9E616FC64}"/>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82">
              <a:extLst>
                <a:ext uri="{FF2B5EF4-FFF2-40B4-BE49-F238E27FC236}">
                  <a16:creationId xmlns:a16="http://schemas.microsoft.com/office/drawing/2014/main" id="{F88FA464-E5F7-4F8E-B091-848374C07BD7}"/>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83">
              <a:extLst>
                <a:ext uri="{FF2B5EF4-FFF2-40B4-BE49-F238E27FC236}">
                  <a16:creationId xmlns:a16="http://schemas.microsoft.com/office/drawing/2014/main" id="{65CEEFE3-FD55-4D5D-A323-83659A109C78}"/>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84">
              <a:extLst>
                <a:ext uri="{FF2B5EF4-FFF2-40B4-BE49-F238E27FC236}">
                  <a16:creationId xmlns:a16="http://schemas.microsoft.com/office/drawing/2014/main" id="{03E07D19-6A7D-45A9-B4E5-F0ACABFB69DD}"/>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285">
              <a:extLst>
                <a:ext uri="{FF2B5EF4-FFF2-40B4-BE49-F238E27FC236}">
                  <a16:creationId xmlns:a16="http://schemas.microsoft.com/office/drawing/2014/main" id="{E1480FF9-E5AA-40E7-9E62-0A57D4C85730}"/>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286">
              <a:extLst>
                <a:ext uri="{FF2B5EF4-FFF2-40B4-BE49-F238E27FC236}">
                  <a16:creationId xmlns:a16="http://schemas.microsoft.com/office/drawing/2014/main" id="{2A2C0770-0F74-4C6A-98E7-F4280D256CAD}"/>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287">
              <a:extLst>
                <a:ext uri="{FF2B5EF4-FFF2-40B4-BE49-F238E27FC236}">
                  <a16:creationId xmlns:a16="http://schemas.microsoft.com/office/drawing/2014/main" id="{10D0055D-0745-41D2-B6CC-BA715A1EFDE1}"/>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288">
              <a:extLst>
                <a:ext uri="{FF2B5EF4-FFF2-40B4-BE49-F238E27FC236}">
                  <a16:creationId xmlns:a16="http://schemas.microsoft.com/office/drawing/2014/main" id="{5E17D79C-F86B-49C4-991E-31BEDFC9AC42}"/>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34" name="Picture 133" descr="A picture containing game, shirt&#10;&#10;Description automatically generated">
            <a:extLst>
              <a:ext uri="{FF2B5EF4-FFF2-40B4-BE49-F238E27FC236}">
                <a16:creationId xmlns:a16="http://schemas.microsoft.com/office/drawing/2014/main" id="{AEE05A58-EEBF-4C04-A97D-A5B615AEAA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52692" y="1056627"/>
            <a:ext cx="3486615" cy="2952001"/>
          </a:xfrm>
          <a:prstGeom prst="rect">
            <a:avLst/>
          </a:prstGeom>
        </p:spPr>
      </p:pic>
    </p:spTree>
    <p:extLst>
      <p:ext uri="{BB962C8B-B14F-4D97-AF65-F5344CB8AC3E}">
        <p14:creationId xmlns:p14="http://schemas.microsoft.com/office/powerpoint/2010/main" val="197260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0"/>
            <a:ext cx="11232000" cy="792000"/>
          </a:xfrm>
        </p:spPr>
        <p:txBody>
          <a:bodyPr anchor="t">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a:t>
            </a:fld>
            <a:endParaRPr lang="it-IT"/>
          </a:p>
        </p:txBody>
      </p:sp>
      <p:sp>
        <p:nvSpPr>
          <p:cNvPr id="4"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SAS - Project</a:t>
            </a:r>
            <a:endParaRPr lang="en-US"/>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7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sub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1"/>
            <a:ext cx="11232000" cy="468000"/>
          </a:xfrm>
        </p:spPr>
        <p:txBody>
          <a:bodyPr anchor="ctr">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a:t>
            </a:fld>
            <a:endParaRPr lang="it-IT"/>
          </a:p>
        </p:txBody>
      </p:sp>
      <p:sp>
        <p:nvSpPr>
          <p:cNvPr id="5" name="Segnaposto testo 4">
            <a:extLst>
              <a:ext uri="{FF2B5EF4-FFF2-40B4-BE49-F238E27FC236}">
                <a16:creationId xmlns:a16="http://schemas.microsoft.com/office/drawing/2014/main" id="{7112090F-CC85-4A34-B91A-E00C82D3B31C}"/>
              </a:ext>
            </a:extLst>
          </p:cNvPr>
          <p:cNvSpPr>
            <a:spLocks noGrp="1"/>
          </p:cNvSpPr>
          <p:nvPr>
            <p:ph type="body" sz="quarter" idx="13" hasCustomPrompt="1"/>
          </p:nvPr>
        </p:nvSpPr>
        <p:spPr>
          <a:xfrm>
            <a:off x="480000" y="569532"/>
            <a:ext cx="11232000" cy="288000"/>
          </a:xfrm>
        </p:spPr>
        <p:txBody>
          <a:bodyPr anchor="ctr">
            <a:noAutofit/>
          </a:bodyPr>
          <a:lstStyle>
            <a:lvl1pPr>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Subtitle</a:t>
            </a:r>
          </a:p>
        </p:txBody>
      </p:sp>
      <p:sp>
        <p:nvSpPr>
          <p:cNvPr id="4"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SAS - Project</a:t>
            </a:r>
            <a:endParaRPr lang="en-US"/>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10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F8F4352-9877-44D9-9868-88BF3155FE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04E36F-FCAE-4817-A3B8-BD34AAB898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5EADED4-0581-4786-84FD-14BA9A067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B6B87D-F82F-41F1-8D96-8A45B74333F1}" type="datetime1">
              <a:rPr lang="en-US" smtClean="0"/>
              <a:t>4/12/2022</a:t>
            </a:fld>
            <a:endParaRPr lang="it-IT"/>
          </a:p>
        </p:txBody>
      </p:sp>
      <p:sp>
        <p:nvSpPr>
          <p:cNvPr id="5" name="Segnaposto piè di pagina 4">
            <a:extLst>
              <a:ext uri="{FF2B5EF4-FFF2-40B4-BE49-F238E27FC236}">
                <a16:creationId xmlns:a16="http://schemas.microsoft.com/office/drawing/2014/main" id="{2742C57C-9FED-44D8-889A-DD214F30BA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PoliMOVE IAC Team</a:t>
            </a:r>
          </a:p>
        </p:txBody>
      </p:sp>
      <p:sp>
        <p:nvSpPr>
          <p:cNvPr id="6" name="Segnaposto numero diapositiva 5">
            <a:extLst>
              <a:ext uri="{FF2B5EF4-FFF2-40B4-BE49-F238E27FC236}">
                <a16:creationId xmlns:a16="http://schemas.microsoft.com/office/drawing/2014/main" id="{B7DF3CC6-FFF2-4119-84B1-460273F77D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DC619-1A6C-4757-A88B-65483DD1A987}" type="slidenum">
              <a:rPr lang="it-IT" smtClean="0"/>
              <a:t>‹#›</a:t>
            </a:fld>
            <a:endParaRPr lang="it-IT"/>
          </a:p>
        </p:txBody>
      </p:sp>
    </p:spTree>
    <p:extLst>
      <p:ext uri="{BB962C8B-B14F-4D97-AF65-F5344CB8AC3E}">
        <p14:creationId xmlns:p14="http://schemas.microsoft.com/office/powerpoint/2010/main" val="3788248479"/>
      </p:ext>
    </p:extLst>
  </p:cSld>
  <p:clrMap bg1="lt1" tx1="dk1" bg2="lt2" tx2="dk2" accent1="accent1" accent2="accent2" accent3="accent3" accent4="accent4" accent5="accent5" accent6="accent6" hlink="hlink" folHlink="folHlink"/>
  <p:sldLayoutIdLst>
    <p:sldLayoutId id="2147483653" r:id="rId1"/>
    <p:sldLayoutId id="2147483659" r:id="rId2"/>
    <p:sldLayoutId id="2147483658" r:id="rId3"/>
    <p:sldLayoutId id="2147483651" r:id="rId4"/>
    <p:sldLayoutId id="2147483661" r:id="rId5"/>
    <p:sldLayoutId id="2147483655" r:id="rId6"/>
    <p:sldLayoutId id="2147483656" r:id="rId7"/>
    <p:sldLayoutId id="214748365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D:\OneDrive%20-%20Politecnico%20di%20Milano\UNI\2022.1%20Automation%20and%20Control%20Laboratory\ACL_LABisca_OneDrive\Images\QUBE-Servo_2_angled_pendulum.jpg" TargetMode="External"/><Relationship Id="rId7" Type="http://schemas.openxmlformats.org/officeDocument/2006/relationships/image" Target="file:///D:\OneDrive%20-%20Politecnico%20di%20Milano\UNI\2022.1%20Automation%20and%20Control%20Laboratory\ACL_LABisca_OneDrive\Images\images.jpg" TargetMode="Externa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file:///D:\OneDrive%20-%20Politecnico%20di%20Milano\UNI\2022.1%20Automation%20and%20Control%20Laboratory\ACL_LABisca_OneDrive\Images\Servo2-1.jpg" TargetMode="Externa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file:///D:\OneDrive%20-%20Politecnico%20di%20Milano\UNI\2022.1%20Automation%20and%20Control%20Laboratory\ACL_LABisca_OneDrive\Images\poorly_performing_model.png" TargetMode="External"/><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file:///D:\OneDrive%20-%20Politecnico%20di%20Milano\UNI\2022.1%20Automation%20and%20Control%20Laboratory\ACL_LABisca_OneDrive\Images\well_performing_model.png" TargetMode="External"/><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4" Type="http://schemas.openxmlformats.org/officeDocument/2006/relationships/image" Target="file:///C:\Users\giaco\Desktop\ACL_LABisca\Presentations\Images\20220314_1650_sinesweep_0p75V_exp07_optimization.p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png" TargetMode="External"/><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6.png"/><Relationship Id="rId1" Type="http://schemas.openxmlformats.org/officeDocument/2006/relationships/slideLayout" Target="../slideLayouts/slideLayout4.xml"/><Relationship Id="rId6" Type="http://schemas.openxmlformats.org/officeDocument/2006/relationships/image" Target="file:///C:\Users\giaco\Desktop\ACL_LABisca\Presentations\Images\20220314_1650_sinesweep_0p75V_exp07_optimization3.png" TargetMode="External"/><Relationship Id="rId5" Type="http://schemas.openxmlformats.org/officeDocument/2006/relationships/image" Target="../media/image97.png"/><Relationship Id="rId4" Type="http://schemas.openxmlformats.org/officeDocument/2006/relationships/image" Target="file:///C:\Users\giaco\Desktop\ACL_LABisca\Presentations\Images\20220314_1650_sinesweep_0p75V_exp07_optimization.p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3.png" TargetMode="External"/><Relationship Id="rId2" Type="http://schemas.openxmlformats.org/officeDocument/2006/relationships/image" Target="../media/image97.png"/><Relationship Id="rId1" Type="http://schemas.openxmlformats.org/officeDocument/2006/relationships/slideLayout" Target="../slideLayouts/slideLayout4.xml"/><Relationship Id="rId5" Type="http://schemas.openxmlformats.org/officeDocument/2006/relationships/image" Target="../media/image99.png"/><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2.png" TargetMode="External"/><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file:///C:\Users\giaco\Desktop\ACL_LABisca\Presentations\Images\20220408_low_freq_optimization.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file:///C:\Users\giaco\Desktop\ACL_LABisca\Presentations\Images\20220408_low_freq_optimization.png" TargetMode="External"/><Relationship Id="rId2" Type="http://schemas.openxmlformats.org/officeDocument/2006/relationships/image" Target="../media/image102.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www.mdpi.com/1999-4893/12/8/167/htm" TargetMode="External"/><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4.xml"/><Relationship Id="rId5" Type="http://schemas.openxmlformats.org/officeDocument/2006/relationships/image" Target="../media/image143.png"/><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4.xml"/><Relationship Id="rId4" Type="http://schemas.openxmlformats.org/officeDocument/2006/relationships/image" Target="../media/image150.jpeg"/></Relationships>
</file>

<file path=ppt/slides/_rels/slide51.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png"/><Relationship Id="rId1" Type="http://schemas.openxmlformats.org/officeDocument/2006/relationships/slideLayout" Target="../slideLayouts/slideLayout4.xml"/><Relationship Id="rId4" Type="http://schemas.openxmlformats.org/officeDocument/2006/relationships/image" Target="../media/image15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eg"/><Relationship Id="rId1" Type="http://schemas.openxmlformats.org/officeDocument/2006/relationships/slideLayout" Target="../slideLayouts/slideLayout4.xml"/><Relationship Id="rId4" Type="http://schemas.openxmlformats.org/officeDocument/2006/relationships/image" Target="../media/image158.jpeg"/></Relationships>
</file>

<file path=ppt/slides/_rels/slide55.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6.jpeg"/><Relationship Id="rId1" Type="http://schemas.openxmlformats.org/officeDocument/2006/relationships/slideLayout" Target="../slideLayouts/slideLayout4.xml"/><Relationship Id="rId5" Type="http://schemas.openxmlformats.org/officeDocument/2006/relationships/image" Target="../media/image157.png"/><Relationship Id="rId4" Type="http://schemas.openxmlformats.org/officeDocument/2006/relationships/image" Target="../media/image159.jpeg"/></Relationships>
</file>

<file path=ppt/slides/_rels/slide5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jpe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4.xml"/><Relationship Id="rId6" Type="http://schemas.openxmlformats.org/officeDocument/2006/relationships/image" Target="../media/image164.jpeg"/><Relationship Id="rId5" Type="http://schemas.openxmlformats.org/officeDocument/2006/relationships/image" Target="../media/image163.jpeg"/><Relationship Id="rId4" Type="http://schemas.openxmlformats.org/officeDocument/2006/relationships/image" Target="../media/image16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71.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0.jpeg"/><Relationship Id="rId5" Type="http://schemas.openxmlformats.org/officeDocument/2006/relationships/image" Target="../media/image169.jpeg"/><Relationship Id="rId4" Type="http://schemas.openxmlformats.org/officeDocument/2006/relationships/image" Target="../media/image168.pn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45827F-F246-45C1-9952-76D9BA89A5DE}"/>
              </a:ext>
            </a:extLst>
          </p:cNvPr>
          <p:cNvSpPr>
            <a:spLocks noGrp="1"/>
          </p:cNvSpPr>
          <p:nvPr>
            <p:ph type="ctrTitle"/>
          </p:nvPr>
        </p:nvSpPr>
        <p:spPr>
          <a:xfrm>
            <a:off x="423600" y="4856922"/>
            <a:ext cx="11040000" cy="540000"/>
          </a:xfrm>
        </p:spPr>
        <p:txBody>
          <a:bodyPr/>
          <a:lstStyle/>
          <a:p>
            <a:r>
              <a:rPr lang="en-US"/>
              <a:t>Automation and Control Laboratory</a:t>
            </a:r>
          </a:p>
        </p:txBody>
      </p:sp>
      <p:sp>
        <p:nvSpPr>
          <p:cNvPr id="6" name="Sottotitolo 5">
            <a:extLst>
              <a:ext uri="{FF2B5EF4-FFF2-40B4-BE49-F238E27FC236}">
                <a16:creationId xmlns:a16="http://schemas.microsoft.com/office/drawing/2014/main" id="{38275E6B-F63B-4AA7-8126-9C8BFDDB207F}"/>
              </a:ext>
            </a:extLst>
          </p:cNvPr>
          <p:cNvSpPr>
            <a:spLocks noGrp="1"/>
          </p:cNvSpPr>
          <p:nvPr>
            <p:ph type="subTitle" idx="1"/>
          </p:nvPr>
        </p:nvSpPr>
        <p:spPr>
          <a:xfrm>
            <a:off x="423600" y="5413667"/>
            <a:ext cx="11040000" cy="429323"/>
          </a:xfrm>
        </p:spPr>
        <p:txBody>
          <a:bodyPr/>
          <a:lstStyle/>
          <a:p>
            <a:r>
              <a:rPr lang="en-US"/>
              <a:t>Inverted Pendulum Control</a:t>
            </a:r>
          </a:p>
        </p:txBody>
      </p:sp>
      <p:sp>
        <p:nvSpPr>
          <p:cNvPr id="2" name="AutoShape 2" descr="logo">
            <a:extLst>
              <a:ext uri="{FF2B5EF4-FFF2-40B4-BE49-F238E27FC236}">
                <a16:creationId xmlns:a16="http://schemas.microsoft.com/office/drawing/2014/main" id="{E5B2B7A6-E775-4EFA-80A3-081AABE93A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ottotitolo 5">
            <a:extLst>
              <a:ext uri="{FF2B5EF4-FFF2-40B4-BE49-F238E27FC236}">
                <a16:creationId xmlns:a16="http://schemas.microsoft.com/office/drawing/2014/main" id="{A6517F4D-64F6-4D11-B8ED-659703E7AEE1}"/>
              </a:ext>
            </a:extLst>
          </p:cNvPr>
          <p:cNvSpPr txBox="1">
            <a:spLocks/>
          </p:cNvSpPr>
          <p:nvPr/>
        </p:nvSpPr>
        <p:spPr>
          <a:xfrm>
            <a:off x="423600" y="6090721"/>
            <a:ext cx="11040000" cy="42932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US"/>
              <a:t>FRANCESCO CERESETTI - ALESSANDRO COLOMBO – GIACOMO DELCARO – PAOLO FUSCO</a:t>
            </a:r>
          </a:p>
        </p:txBody>
      </p:sp>
      <p:pic>
        <p:nvPicPr>
          <p:cNvPr id="11" name="Picture 10" descr="Text&#10;&#10;Description automatically generated">
            <a:extLst>
              <a:ext uri="{FF2B5EF4-FFF2-40B4-BE49-F238E27FC236}">
                <a16:creationId xmlns:a16="http://schemas.microsoft.com/office/drawing/2014/main" id="{B772D597-E51A-4CD3-B4A2-E86888E545B0}"/>
              </a:ext>
            </a:extLst>
          </p:cNvPr>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686387" y="76907"/>
            <a:ext cx="3250025" cy="421260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7E75670-2A26-4628-A7AE-4B131871B329}"/>
              </a:ext>
            </a:extLst>
          </p:cNvPr>
          <p:cNvPicPr>
            <a:picLocks noChangeAspect="1"/>
          </p:cNvPicPr>
          <p:nvPr/>
        </p:nvPicPr>
        <p:blipFill rotWithShape="1">
          <a:blip r:embed="rId4" r:link="rId5">
            <a:extLst>
              <a:ext uri="{28A0092B-C50C-407E-A947-70E740481C1C}">
                <a14:useLocalDpi xmlns:a14="http://schemas.microsoft.com/office/drawing/2010/main" val="0"/>
              </a:ext>
            </a:extLst>
          </a:blip>
          <a:srcRect l="27436" r="23648"/>
          <a:stretch>
            <a:fillRect/>
          </a:stretch>
        </p:blipFill>
        <p:spPr>
          <a:xfrm>
            <a:off x="4546600" y="368696"/>
            <a:ext cx="3937000" cy="3629025"/>
          </a:xfrm>
          <a:prstGeom prst="rect">
            <a:avLst/>
          </a:prstGeom>
        </p:spPr>
      </p:pic>
      <p:pic>
        <p:nvPicPr>
          <p:cNvPr id="15" name="Picture 14" descr="Diagram&#10;&#10;Description automatically generated with medium confidence">
            <a:extLst>
              <a:ext uri="{FF2B5EF4-FFF2-40B4-BE49-F238E27FC236}">
                <a16:creationId xmlns:a16="http://schemas.microsoft.com/office/drawing/2014/main" id="{3A1F96ED-D152-41C9-8E22-0F54CD27FCF3}"/>
              </a:ext>
            </a:extLst>
          </p:cNvPr>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8663988" y="708887"/>
            <a:ext cx="2841625" cy="3502795"/>
          </a:xfrm>
          <a:prstGeom prst="rect">
            <a:avLst/>
          </a:prstGeom>
        </p:spPr>
      </p:pic>
    </p:spTree>
    <p:extLst>
      <p:ext uri="{BB962C8B-B14F-4D97-AF65-F5344CB8AC3E}">
        <p14:creationId xmlns:p14="http://schemas.microsoft.com/office/powerpoint/2010/main" val="72741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FC14-0058-4AB2-A462-B077DBB3385F}"/>
              </a:ext>
            </a:extLst>
          </p:cNvPr>
          <p:cNvSpPr>
            <a:spLocks noGrp="1"/>
          </p:cNvSpPr>
          <p:nvPr>
            <p:ph type="title"/>
          </p:nvPr>
        </p:nvSpPr>
        <p:spPr/>
        <p:txBody>
          <a:bodyPr/>
          <a:lstStyle/>
          <a:p>
            <a:r>
              <a:rPr lang="en-US"/>
              <a:t>Pendulum Model</a:t>
            </a:r>
          </a:p>
        </p:txBody>
      </p:sp>
      <p:sp>
        <p:nvSpPr>
          <p:cNvPr id="3" name="Date Placeholder 2">
            <a:extLst>
              <a:ext uri="{FF2B5EF4-FFF2-40B4-BE49-F238E27FC236}">
                <a16:creationId xmlns:a16="http://schemas.microsoft.com/office/drawing/2014/main" id="{A5E99D74-8C92-49FE-8B99-469CCAD151A6}"/>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9FBD72C4-8BAD-42F9-9236-1C04C9C284D0}"/>
              </a:ext>
            </a:extLst>
          </p:cNvPr>
          <p:cNvSpPr>
            <a:spLocks noGrp="1"/>
          </p:cNvSpPr>
          <p:nvPr>
            <p:ph type="sldNum" sz="quarter" idx="12"/>
          </p:nvPr>
        </p:nvSpPr>
        <p:spPr/>
        <p:txBody>
          <a:bodyPr/>
          <a:lstStyle/>
          <a:p>
            <a:fld id="{F3DDC619-1A6C-4757-A88B-65483DD1A987}" type="slidenum">
              <a:rPr lang="en-US" smtClean="0"/>
              <a:pPr/>
              <a:t>10</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5A142BB-4281-412D-A2B9-59B1BBDF1858}"/>
                  </a:ext>
                </a:extLst>
              </p:cNvPr>
              <p:cNvSpPr>
                <a:spLocks noGrp="1"/>
              </p:cNvSpPr>
              <p:nvPr>
                <p:ph idx="1"/>
              </p:nvPr>
            </p:nvSpPr>
            <p:spPr/>
            <p:txBody>
              <a:bodyPr/>
              <a:lstStyle/>
              <a:p>
                <a:pPr marL="0" indent="0">
                  <a:spcAft>
                    <a:spcPts val="600"/>
                  </a:spcAft>
                  <a:buNone/>
                </a:pPr>
                <a:r>
                  <a:rPr lang="en-US"/>
                  <a:t>The </a:t>
                </a:r>
                <a:r>
                  <a:rPr lang="en-US" b="1"/>
                  <a:t>free response </a:t>
                </a:r>
                <a:r>
                  <a:rPr lang="en-US"/>
                  <a:t>of the previous transfer function is the following: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r>
                            <a:rPr lang="en-US" b="0" i="1" smtClean="0">
                              <a:latin typeface="Cambria Math" panose="02040503050406030204" pitchFamily="18" charset="0"/>
                            </a:rPr>
                            <m:t>𝑡</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𝜙</m:t>
                              </m:r>
                            </m:e>
                          </m:d>
                        </m:e>
                      </m:func>
                    </m:oMath>
                  </m:oMathPara>
                </a14:m>
                <a:endParaRPr lang="en-US" b="0"/>
              </a:p>
              <a:p>
                <a:pPr marL="0" indent="0">
                  <a:buNone/>
                </a:pPr>
                <a:r>
                  <a:rPr lang="en-US"/>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r>
                  <a:rPr lang="en-US"/>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𝜉</m:t>
                            </m:r>
                          </m:e>
                          <m:sup>
                            <m:r>
                              <a:rPr lang="en-US" b="0" i="1" smtClean="0">
                                <a:latin typeface="Cambria Math" panose="02040503050406030204" pitchFamily="18" charset="0"/>
                              </a:rPr>
                              <m:t>2</m:t>
                            </m:r>
                          </m:sup>
                        </m:sSup>
                      </m:e>
                    </m:ra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endParaRPr lang="en-US"/>
              </a:p>
              <a:p>
                <a:pPr marL="0" indent="0">
                  <a:buNone/>
                </a:pPr>
                <a:r>
                  <a:rPr lang="en-US"/>
                  <a:t>Or, inverting the equations: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up>
                            <m:r>
                              <a:rPr lang="en-US" b="0" i="1" smtClean="0">
                                <a:latin typeface="Cambria Math" panose="02040503050406030204" pitchFamily="18" charset="0"/>
                              </a:rPr>
                              <m:t>2</m:t>
                            </m:r>
                          </m:sup>
                        </m:sSubSup>
                      </m:e>
                    </m:rad>
                  </m:oMath>
                </a14:m>
                <a:r>
                  <a:rPr lang="en-US"/>
                  <a:t>    and  </a:t>
                </a:r>
                <a14:m>
                  <m:oMath xmlns:m="http://schemas.openxmlformats.org/officeDocument/2006/math">
                    <m:r>
                      <a:rPr lang="en-US" b="0" i="1" smtClean="0">
                        <a:latin typeface="Cambria Math" panose="02040503050406030204" pitchFamily="18" charset="0"/>
                      </a:rPr>
                      <m:t>𝜉</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num>
                      <m:den>
                        <m:rad>
                          <m:radPr>
                            <m:degHide m:val="on"/>
                            <m:ctrlPr>
                              <a:rPr lang="en-US" i="1">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𝑐𝑐</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𝑐𝑐</m:t>
                                </m:r>
                              </m:sub>
                              <m:sup>
                                <m:r>
                                  <a:rPr lang="en-US" i="1">
                                    <a:latin typeface="Cambria Math" panose="02040503050406030204" pitchFamily="18" charset="0"/>
                                  </a:rPr>
                                  <m:t>2</m:t>
                                </m:r>
                              </m:sup>
                            </m:sSubSup>
                          </m:e>
                        </m:rad>
                      </m:den>
                    </m:f>
                  </m:oMath>
                </a14:m>
                <a:endParaRPr lang="en-US" b="0"/>
              </a:p>
              <a:p>
                <a:pPr marL="0" indent="0">
                  <a:buNone/>
                </a:pPr>
                <a:endParaRPr lang="en-US" b="0"/>
              </a:p>
              <a:p>
                <a:pPr marL="0" indent="0" algn="just">
                  <a:buNone/>
                </a:pPr>
                <a:r>
                  <a:rPr lang="en-US"/>
                  <a:t>We can now run some free response experiments in order to identify the parameters of the pendulum. The procedure is the following:</a:t>
                </a:r>
              </a:p>
              <a:p>
                <a:pPr algn="just"/>
                <a:r>
                  <a:rPr lang="en-US"/>
                  <a:t>move the pendulum away from its equilibrium position and leave it (keeping </a:t>
                </a:r>
                <a14:m>
                  <m:oMath xmlns:m="http://schemas.openxmlformats.org/officeDocument/2006/math">
                    <m:r>
                      <a:rPr lang="en-US" b="0" i="1" smtClean="0">
                        <a:latin typeface="Cambria Math" panose="02040503050406030204" pitchFamily="18" charset="0"/>
                      </a:rPr>
                      <m:t>𝜃</m:t>
                    </m:r>
                  </m:oMath>
                </a14:m>
                <a:r>
                  <a:rPr lang="en-US"/>
                  <a:t> fixed)</a:t>
                </a:r>
              </a:p>
              <a:p>
                <a:pPr algn="just"/>
                <a:r>
                  <a:rPr lang="en-US"/>
                  <a:t>identify the frequency at which the pendulum is oscillating, which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oMath>
                </a14:m>
                <a:endParaRPr lang="en-US" b="0"/>
              </a:p>
              <a:p>
                <a:pPr algn="just"/>
                <a:r>
                  <a:rPr lang="en-US"/>
                  <a:t>identify how long it takes for the pendulum to reach its equilibrium again, noting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𝑠𝑒𝑡𝑡𝑙𝑖𝑛𝑔</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den>
                    </m:f>
                  </m:oMath>
                </a14:m>
                <a:endParaRPr lang="en-US"/>
              </a:p>
              <a:p>
                <a:pPr algn="just"/>
                <a:r>
                  <a:rPr lang="en-US"/>
                  <a:t>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r>
                  <a:rPr lang="en-US"/>
                  <a:t> and </a:t>
                </a:r>
                <a14:m>
                  <m:oMath xmlns:m="http://schemas.openxmlformats.org/officeDocument/2006/math">
                    <m:r>
                      <a:rPr lang="en-US" b="0" i="1" smtClean="0">
                        <a:latin typeface="Cambria Math" panose="02040503050406030204" pitchFamily="18" charset="0"/>
                      </a:rPr>
                      <m:t>𝜉</m:t>
                    </m:r>
                  </m:oMath>
                </a14:m>
                <a:r>
                  <a:rPr lang="en-US"/>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oMath>
                </a14:m>
                <a:r>
                  <a:rPr lang="en-US"/>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oMath>
                </a14:m>
                <a:endParaRPr lang="en-US" b="0"/>
              </a:p>
            </p:txBody>
          </p:sp>
        </mc:Choice>
        <mc:Fallback>
          <p:sp>
            <p:nvSpPr>
              <p:cNvPr id="5" name="Content Placeholder 4">
                <a:extLst>
                  <a:ext uri="{FF2B5EF4-FFF2-40B4-BE49-F238E27FC236}">
                    <a16:creationId xmlns:a16="http://schemas.microsoft.com/office/drawing/2014/main" id="{95A142BB-4281-412D-A2B9-59B1BBDF1858}"/>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DBBB0EC-DA78-4A8B-887F-47570DDDF4AC}"/>
              </a:ext>
            </a:extLst>
          </p:cNvPr>
          <p:cNvSpPr>
            <a:spLocks noGrp="1"/>
          </p:cNvSpPr>
          <p:nvPr>
            <p:ph type="ftr" sz="quarter" idx="11"/>
          </p:nvPr>
        </p:nvSpPr>
        <p:spPr/>
        <p:txBody>
          <a:bodyPr/>
          <a:lstStyle/>
          <a:p>
            <a:r>
              <a:rPr lang="it-IT"/>
              <a:t>ACL – </a:t>
            </a:r>
            <a:r>
              <a:rPr lang="en-US"/>
              <a:t>Inverted Pendulum</a:t>
            </a:r>
          </a:p>
        </p:txBody>
      </p:sp>
    </p:spTree>
    <p:extLst>
      <p:ext uri="{BB962C8B-B14F-4D97-AF65-F5344CB8AC3E}">
        <p14:creationId xmlns:p14="http://schemas.microsoft.com/office/powerpoint/2010/main" val="229319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FC14-0058-4AB2-A462-B077DBB3385F}"/>
              </a:ext>
            </a:extLst>
          </p:cNvPr>
          <p:cNvSpPr>
            <a:spLocks noGrp="1"/>
          </p:cNvSpPr>
          <p:nvPr>
            <p:ph type="title"/>
          </p:nvPr>
        </p:nvSpPr>
        <p:spPr/>
        <p:txBody>
          <a:bodyPr/>
          <a:lstStyle/>
          <a:p>
            <a:r>
              <a:rPr lang="en-US"/>
              <a:t>Pendulum Model</a:t>
            </a:r>
          </a:p>
        </p:txBody>
      </p:sp>
      <p:sp>
        <p:nvSpPr>
          <p:cNvPr id="3" name="Date Placeholder 2">
            <a:extLst>
              <a:ext uri="{FF2B5EF4-FFF2-40B4-BE49-F238E27FC236}">
                <a16:creationId xmlns:a16="http://schemas.microsoft.com/office/drawing/2014/main" id="{A5E99D74-8C92-49FE-8B99-469CCAD151A6}"/>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9FBD72C4-8BAD-42F9-9236-1C04C9C284D0}"/>
              </a:ext>
            </a:extLst>
          </p:cNvPr>
          <p:cNvSpPr>
            <a:spLocks noGrp="1"/>
          </p:cNvSpPr>
          <p:nvPr>
            <p:ph type="sldNum" sz="quarter" idx="12"/>
          </p:nvPr>
        </p:nvSpPr>
        <p:spPr/>
        <p:txBody>
          <a:bodyPr/>
          <a:lstStyle/>
          <a:p>
            <a:fld id="{F3DDC619-1A6C-4757-A88B-65483DD1A987}" type="slidenum">
              <a:rPr lang="en-US" smtClean="0"/>
              <a:pPr/>
              <a:t>11</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5A142BB-4281-412D-A2B9-59B1BBDF1858}"/>
                  </a:ext>
                </a:extLst>
              </p:cNvPr>
              <p:cNvSpPr>
                <a:spLocks noGrp="1"/>
              </p:cNvSpPr>
              <p:nvPr>
                <p:ph idx="1"/>
              </p:nvPr>
            </p:nvSpPr>
            <p:spPr>
              <a:xfrm>
                <a:off x="332606" y="949325"/>
                <a:ext cx="11520000" cy="1117553"/>
              </a:xfrm>
            </p:spPr>
            <p:txBody>
              <a:bodyPr>
                <a:normAutofit/>
              </a:bodyPr>
              <a:lstStyle/>
              <a:p>
                <a:pPr algn="just"/>
                <a:r>
                  <a:rPr lang="en-US"/>
                  <a:t>Approximate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2</m:t>
                        </m:r>
                      </m:den>
                    </m:f>
                  </m:oMath>
                </a14:m>
                <a:endParaRPr lang="en-US"/>
              </a:p>
              <a:p>
                <a:pPr algn="just"/>
                <a:r>
                  <a:rPr lang="en-US"/>
                  <a:t>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𝑚</m:t>
                        </m:r>
                      </m:e>
                      <m:sub>
                        <m:r>
                          <a:rPr lang="en-US" b="0" i="1" smtClean="0">
                            <a:latin typeface="Cambria Math" panose="02040503050406030204" pitchFamily="18" charset="0"/>
                          </a:rPr>
                          <m:t>𝑝</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oMath>
                </a14:m>
                <a:endParaRPr lang="en-US" b="0"/>
              </a:p>
              <a:p>
                <a:pPr algn="just"/>
                <a:endParaRPr lang="en-US"/>
              </a:p>
            </p:txBody>
          </p:sp>
        </mc:Choice>
        <mc:Fallback>
          <p:sp>
            <p:nvSpPr>
              <p:cNvPr id="5" name="Content Placeholder 4">
                <a:extLst>
                  <a:ext uri="{FF2B5EF4-FFF2-40B4-BE49-F238E27FC236}">
                    <a16:creationId xmlns:a16="http://schemas.microsoft.com/office/drawing/2014/main" id="{95A142BB-4281-412D-A2B9-59B1BBDF1858}"/>
                  </a:ext>
                </a:extLst>
              </p:cNvPr>
              <p:cNvSpPr>
                <a:spLocks noGrp="1" noRot="1" noChangeAspect="1" noMove="1" noResize="1" noEditPoints="1" noAdjustHandles="1" noChangeArrowheads="1" noChangeShapeType="1" noTextEdit="1"/>
              </p:cNvSpPr>
              <p:nvPr>
                <p:ph idx="1"/>
              </p:nvPr>
            </p:nvSpPr>
            <p:spPr>
              <a:xfrm>
                <a:off x="332606" y="949325"/>
                <a:ext cx="11520000" cy="1117553"/>
              </a:xfrm>
              <a:blipFill>
                <a:blip r:embed="rId2"/>
                <a:stretch>
                  <a:fillRect l="-47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DBBB0EC-DA78-4A8B-887F-47570DDDF4AC}"/>
              </a:ext>
            </a:extLst>
          </p:cNvPr>
          <p:cNvSpPr>
            <a:spLocks noGrp="1"/>
          </p:cNvSpPr>
          <p:nvPr>
            <p:ph type="ftr" sz="quarter" idx="11"/>
          </p:nvPr>
        </p:nvSpPr>
        <p:spPr/>
        <p:txBody>
          <a:bodyPr/>
          <a:lstStyle/>
          <a:p>
            <a:r>
              <a:rPr lang="it-IT"/>
              <a:t>ACL – </a:t>
            </a:r>
            <a:r>
              <a:rPr lang="en-US"/>
              <a:t>Inverted Pendulum</a:t>
            </a:r>
          </a:p>
        </p:txBody>
      </p:sp>
      <p:pic>
        <p:nvPicPr>
          <p:cNvPr id="8" name="Immagine 7">
            <a:extLst>
              <a:ext uri="{FF2B5EF4-FFF2-40B4-BE49-F238E27FC236}">
                <a16:creationId xmlns:a16="http://schemas.microsoft.com/office/drawing/2014/main" id="{54F19371-7D2B-44F2-854B-1B6E4EFC78E4}"/>
              </a:ext>
            </a:extLst>
          </p:cNvPr>
          <p:cNvPicPr>
            <a:picLocks noChangeAspect="1"/>
          </p:cNvPicPr>
          <p:nvPr/>
        </p:nvPicPr>
        <p:blipFill rotWithShape="1">
          <a:blip r:embed="rId3">
            <a:extLst>
              <a:ext uri="{28A0092B-C50C-407E-A947-70E740481C1C}">
                <a14:useLocalDpi xmlns:a14="http://schemas.microsoft.com/office/drawing/2010/main" val="0"/>
              </a:ext>
            </a:extLst>
          </a:blip>
          <a:srcRect l="5759" t="2784" r="7589"/>
          <a:stretch/>
        </p:blipFill>
        <p:spPr>
          <a:xfrm>
            <a:off x="0" y="2066878"/>
            <a:ext cx="8402110" cy="4060517"/>
          </a:xfrm>
          <a:prstGeom prst="rect">
            <a:avLst/>
          </a:prstGeom>
        </p:spPr>
      </p:pic>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CFB225C8-BB27-4EF0-9A5E-4C67F2CE0150}"/>
                  </a:ext>
                </a:extLst>
              </p:cNvPr>
              <p:cNvSpPr txBox="1"/>
              <p:nvPr/>
            </p:nvSpPr>
            <p:spPr>
              <a:xfrm>
                <a:off x="9283824" y="3406282"/>
                <a:ext cx="2339788" cy="36933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𝑐</m:t>
                        </m:r>
                      </m:e>
                      <m:sub>
                        <m:r>
                          <a:rPr lang="it-IT" b="0" i="1" smtClean="0">
                            <a:latin typeface="Cambria Math" panose="02040503050406030204" pitchFamily="18" charset="0"/>
                          </a:rPr>
                          <m:t>𝛼</m:t>
                        </m:r>
                      </m:sub>
                    </m:sSub>
                    <m:r>
                      <a:rPr lang="it-IT" b="0" i="1" smtClean="0">
                        <a:latin typeface="Cambria Math" panose="02040503050406030204" pitchFamily="18" charset="0"/>
                      </a:rPr>
                      <m:t>=5.6664</m:t>
                    </m:r>
                    <m:r>
                      <a:rPr lang="en-US" b="0" i="1"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𝑁𝑚𝑠</m:t>
                    </m:r>
                  </m:oMath>
                </a14:m>
                <a:endParaRPr lang="it-IT" b="0"/>
              </a:p>
            </p:txBody>
          </p:sp>
        </mc:Choice>
        <mc:Fallback>
          <p:sp>
            <p:nvSpPr>
              <p:cNvPr id="10" name="CasellaDiTesto 9">
                <a:extLst>
                  <a:ext uri="{FF2B5EF4-FFF2-40B4-BE49-F238E27FC236}">
                    <a16:creationId xmlns:a16="http://schemas.microsoft.com/office/drawing/2014/main" id="{CFB225C8-BB27-4EF0-9A5E-4C67F2CE0150}"/>
                  </a:ext>
                </a:extLst>
              </p:cNvPr>
              <p:cNvSpPr txBox="1">
                <a:spLocks noRot="1" noChangeAspect="1" noMove="1" noResize="1" noEditPoints="1" noAdjustHandles="1" noChangeArrowheads="1" noChangeShapeType="1" noTextEdit="1"/>
              </p:cNvSpPr>
              <p:nvPr/>
            </p:nvSpPr>
            <p:spPr>
              <a:xfrm>
                <a:off x="9283824" y="3406282"/>
                <a:ext cx="2339788" cy="369332"/>
              </a:xfrm>
              <a:prstGeom prst="rect">
                <a:avLst/>
              </a:prstGeom>
              <a:blipFill>
                <a:blip r:embed="rId4"/>
                <a:stretch>
                  <a:fillRect l="-1823" t="-1667" b="-23333"/>
                </a:stretch>
              </a:blipFill>
            </p:spPr>
            <p:txBody>
              <a:bodyPr/>
              <a:lstStyle/>
              <a:p>
                <a:r>
                  <a:rPr lang="en-US">
                    <a:noFill/>
                  </a:rPr>
                  <a:t> </a:t>
                </a:r>
              </a:p>
            </p:txBody>
          </p:sp>
        </mc:Fallback>
      </mc:AlternateContent>
      <p:sp>
        <p:nvSpPr>
          <p:cNvPr id="11" name="Freccia a destra 10">
            <a:extLst>
              <a:ext uri="{FF2B5EF4-FFF2-40B4-BE49-F238E27FC236}">
                <a16:creationId xmlns:a16="http://schemas.microsoft.com/office/drawing/2014/main" id="{3BA7C9AE-AC28-4126-939C-FE65DC24CD12}"/>
              </a:ext>
            </a:extLst>
          </p:cNvPr>
          <p:cNvSpPr/>
          <p:nvPr/>
        </p:nvSpPr>
        <p:spPr>
          <a:xfrm>
            <a:off x="8684308" y="3345352"/>
            <a:ext cx="489857" cy="491193"/>
          </a:xfrm>
          <a:prstGeom prst="rightArrow">
            <a:avLst/>
          </a:prstGeom>
          <a:solidFill>
            <a:srgbClr val="083E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84638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12</a:t>
            </a:fld>
            <a:endParaRPr lang="en-US"/>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buNone/>
                </a:pPr>
                <a:r>
                  <a:rPr lang="en-US"/>
                  <a:t>We can now analyze the horizontal rod (we are considering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m:t>
                    </m:r>
                  </m:oMath>
                </a14:m>
                <a:r>
                  <a:rPr lang="en-US"/>
                  <a:t>, which is true since the experiments were performed with a rubber band constraining </a:t>
                </a:r>
                <a14:m>
                  <m:oMath xmlns:m="http://schemas.openxmlformats.org/officeDocument/2006/math">
                    <m:r>
                      <a:rPr lang="en-US" b="0" i="1" smtClean="0">
                        <a:latin typeface="Cambria Math" panose="02040503050406030204" pitchFamily="18" charset="0"/>
                      </a:rPr>
                      <m:t>𝛼</m:t>
                    </m:r>
                  </m:oMath>
                </a14:m>
                <a:r>
                  <a:rPr lang="en-US"/>
                  <a:t> movement, which was below 2°).</a:t>
                </a:r>
              </a:p>
            </p:txBody>
          </p:sp>
        </mc:Choice>
        <mc:Fallback>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EE3D7414-7B72-44D2-A14B-BA4BC6D6339F}"/>
                  </a:ext>
                </a:extLst>
              </p:cNvPr>
              <p:cNvSpPr txBox="1"/>
              <p:nvPr/>
            </p:nvSpPr>
            <p:spPr>
              <a:xfrm>
                <a:off x="5243583" y="1795969"/>
                <a:ext cx="5806397" cy="386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𝑱</m:t>
                          </m:r>
                        </m:e>
                        <m:sub>
                          <m:r>
                            <a:rPr lang="en-US" sz="2400" b="1" i="1" smtClean="0">
                              <a:latin typeface="Cambria Math" panose="02040503050406030204" pitchFamily="18" charset="0"/>
                            </a:rPr>
                            <m:t>𝒕𝒐𝒕</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𝒄</m:t>
                          </m:r>
                        </m:e>
                        <m:sub>
                          <m:r>
                            <a:rPr lang="en-US" sz="2400" b="1" i="1" smtClean="0">
                              <a:latin typeface="Cambria Math" panose="02040503050406030204" pitchFamily="18" charset="0"/>
                            </a:rPr>
                            <m:t>𝜽</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r>
                        <a:rPr lang="en-US" sz="2400" b="1" i="1" smtClean="0">
                          <a:latin typeface="Cambria Math" panose="02040503050406030204" pitchFamily="18" charset="0"/>
                        </a:rPr>
                        <m:t>+</m:t>
                      </m:r>
                      <m:acc>
                        <m:accPr>
                          <m:chr m:val="̅"/>
                          <m:ctrlPr>
                            <a:rPr lang="en-US" sz="2400" b="1" i="1" smtClean="0">
                              <a:latin typeface="Cambria Math" panose="02040503050406030204" pitchFamily="18" charset="0"/>
                            </a:rPr>
                          </m:ctrlPr>
                        </m:acc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𝒅</m:t>
                              </m:r>
                            </m:sub>
                          </m:sSub>
                        </m:e>
                      </m:acc>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𝐬𝐢𝐠𝐧</m:t>
                          </m:r>
                        </m:fName>
                        <m:e>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e>
                      </m:fun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𝑲</m:t>
                          </m:r>
                        </m:e>
                        <m:sub>
                          <m:r>
                            <a:rPr lang="en-US" sz="2400" b="1" i="1" smtClean="0">
                              <a:latin typeface="Cambria Math" panose="02040503050406030204" pitchFamily="18" charset="0"/>
                            </a:rPr>
                            <m:t>𝜽</m:t>
                          </m:r>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𝜽</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𝜽</m:t>
                              </m:r>
                            </m:e>
                            <m:sub>
                              <m:r>
                                <a:rPr lang="en-US" sz="2400" b="1" i="1" smtClean="0">
                                  <a:latin typeface="Cambria Math" panose="02040503050406030204" pitchFamily="18" charset="0"/>
                                </a:rPr>
                                <m:t>𝟎</m:t>
                              </m:r>
                            </m:sub>
                          </m:sSub>
                        </m:e>
                      </m:d>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𝒓</m:t>
                          </m:r>
                        </m:sub>
                      </m:sSub>
                    </m:oMath>
                  </m:oMathPara>
                </a14:m>
                <a:endParaRPr lang="en-US" sz="2400" b="1"/>
              </a:p>
            </p:txBody>
          </p:sp>
        </mc:Choice>
        <mc:Fallback>
          <p:sp>
            <p:nvSpPr>
              <p:cNvPr id="63" name="TextBox 62">
                <a:extLst>
                  <a:ext uri="{FF2B5EF4-FFF2-40B4-BE49-F238E27FC236}">
                    <a16:creationId xmlns:a16="http://schemas.microsoft.com/office/drawing/2014/main" id="{EE3D7414-7B72-44D2-A14B-BA4BC6D6339F}"/>
                  </a:ext>
                </a:extLst>
              </p:cNvPr>
              <p:cNvSpPr txBox="1">
                <a:spLocks noRot="1" noChangeAspect="1" noMove="1" noResize="1" noEditPoints="1" noAdjustHandles="1" noChangeArrowheads="1" noChangeShapeType="1" noTextEdit="1"/>
              </p:cNvSpPr>
              <p:nvPr/>
            </p:nvSpPr>
            <p:spPr>
              <a:xfrm>
                <a:off x="5243583" y="1795969"/>
                <a:ext cx="5806397" cy="3864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08B330E-4938-4974-8FB5-51226CA8BC14}"/>
                  </a:ext>
                </a:extLst>
              </p:cNvPr>
              <p:cNvSpPr txBox="1"/>
              <p:nvPr/>
            </p:nvSpPr>
            <p:spPr>
              <a:xfrm>
                <a:off x="4809470" y="2282631"/>
                <a:ext cx="6973651" cy="3996992"/>
              </a:xfrm>
              <a:prstGeom prst="rect">
                <a:avLst/>
              </a:prstGeom>
              <a:noFill/>
            </p:spPr>
            <p:txBody>
              <a:bodyPr wrap="square" rtlCol="0">
                <a:spAutoFit/>
              </a:bodyPr>
              <a:lstStyle/>
              <a:p>
                <a:r>
                  <a:rPr lang="en-US" sz="2000"/>
                  <a:t>Being:</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sub>
                    </m:sSub>
                  </m:oMath>
                </a14:m>
                <a:r>
                  <a:rPr lang="en-US" sz="2000"/>
                  <a:t> total inertia: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𝑟</m:t>
                        </m:r>
                      </m:sub>
                    </m:sSub>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ℓ</m:t>
                        </m:r>
                      </m:e>
                      <m:sub>
                        <m:r>
                          <a:rPr lang="it-IT" sz="2000" b="0" i="1" smtClean="0">
                            <a:latin typeface="Cambria Math" panose="02040503050406030204" pitchFamily="18" charset="0"/>
                            <a:ea typeface="Cambria Math" panose="02040503050406030204" pitchFamily="18" charset="0"/>
                          </a:rPr>
                          <m:t>𝑟</m:t>
                        </m:r>
                      </m:sub>
                      <m:sup>
                        <m:r>
                          <a:rPr lang="en-US" sz="2000" b="0" i="1" smtClean="0">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oMath>
                </a14:m>
                <a:endParaRPr lang="en-US" sz="2000" i="1"/>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12</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𝑟</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oMath>
                </a14:m>
                <a:r>
                  <a:rPr lang="en-US" sz="2000" b="0"/>
                  <a:t> (rotation around center of mass)</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𝑚</m:t>
                        </m:r>
                      </m:sub>
                    </m:sSub>
                  </m:oMath>
                </a14:m>
                <a:r>
                  <a:rPr lang="en-US" sz="2000"/>
                  <a:t> motor inertia</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h</m:t>
                        </m:r>
                      </m:sub>
                    </m:sSub>
                  </m:oMath>
                </a14:m>
                <a:r>
                  <a:rPr lang="en-US" sz="2000"/>
                  <a:t> hub inertia</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ℓ</m:t>
                        </m:r>
                      </m:e>
                      <m:sub>
                        <m:r>
                          <a:rPr lang="en-US" sz="2000" b="0" i="1" smtClean="0">
                            <a:latin typeface="Cambria Math" panose="02040503050406030204" pitchFamily="18" charset="0"/>
                            <a:ea typeface="Cambria Math" panose="02040503050406030204" pitchFamily="18" charset="0"/>
                          </a:rPr>
                          <m:t>𝑟</m:t>
                        </m:r>
                      </m:sub>
                    </m:sSub>
                  </m:oMath>
                </a14:m>
                <a:r>
                  <a:rPr lang="en-US" sz="2000"/>
                  <a:t> distance of the center of mass from the motor axis</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𝜃</m:t>
                        </m:r>
                      </m:sub>
                    </m:sSub>
                  </m:oMath>
                </a14:m>
                <a:r>
                  <a:rPr lang="en-US" sz="2000"/>
                  <a:t> viscous friction coefficient</a:t>
                </a:r>
              </a:p>
              <a:p>
                <a:pPr marL="285750" indent="-285750">
                  <a:buFont typeface="Arial" panose="020B0604020202020204" pitchFamily="34" charset="0"/>
                  <a:buChar char="•"/>
                </a:pPr>
                <a14:m>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b="0" i="1">
                                <a:latin typeface="Cambria Math" panose="02040503050406030204" pitchFamily="18" charset="0"/>
                              </a:rPr>
                              <m:t>𝜏</m:t>
                            </m:r>
                          </m:e>
                          <m:sub>
                            <m:r>
                              <a:rPr lang="en-US" sz="2000" b="0" i="1">
                                <a:latin typeface="Cambria Math" panose="02040503050406030204" pitchFamily="18" charset="0"/>
                              </a:rPr>
                              <m:t>𝑑</m:t>
                            </m:r>
                          </m:sub>
                        </m:sSub>
                      </m:e>
                    </m:acc>
                  </m:oMath>
                </a14:m>
                <a:r>
                  <a:rPr lang="en-US" sz="2000"/>
                  <a:t> dynamic friction torque</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𝐾</m:t>
                        </m:r>
                      </m:e>
                      <m:sub>
                        <m:r>
                          <a:rPr lang="en-US" sz="2000" b="0" i="1">
                            <a:latin typeface="Cambria Math" panose="02040503050406030204" pitchFamily="18" charset="0"/>
                          </a:rPr>
                          <m:t>𝜃</m:t>
                        </m:r>
                      </m:sub>
                    </m:sSub>
                  </m:oMath>
                </a14:m>
                <a:r>
                  <a:rPr lang="en-US" sz="2000"/>
                  <a:t> stiffness coefficient (it models the stiffness of the encoder cable)</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0</m:t>
                        </m:r>
                      </m:sub>
                    </m:sSub>
                  </m:oMath>
                </a14:m>
                <a:r>
                  <a:rPr lang="en-US" sz="2000"/>
                  <a:t> equilibrium position of the encoder cable</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oMath>
                </a14:m>
                <a:r>
                  <a:rPr lang="en-US" sz="2000"/>
                  <a:t> torque applied</a:t>
                </a:r>
              </a:p>
            </p:txBody>
          </p:sp>
        </mc:Choice>
        <mc:Fallback>
          <p:sp>
            <p:nvSpPr>
              <p:cNvPr id="64" name="TextBox 63">
                <a:extLst>
                  <a:ext uri="{FF2B5EF4-FFF2-40B4-BE49-F238E27FC236}">
                    <a16:creationId xmlns:a16="http://schemas.microsoft.com/office/drawing/2014/main" id="{C08B330E-4938-4974-8FB5-51226CA8BC14}"/>
                  </a:ext>
                </a:extLst>
              </p:cNvPr>
              <p:cNvSpPr txBox="1">
                <a:spLocks noRot="1" noChangeAspect="1" noMove="1" noResize="1" noEditPoints="1" noAdjustHandles="1" noChangeArrowheads="1" noChangeShapeType="1" noTextEdit="1"/>
              </p:cNvSpPr>
              <p:nvPr/>
            </p:nvSpPr>
            <p:spPr>
              <a:xfrm>
                <a:off x="4809470" y="2282631"/>
                <a:ext cx="6973651" cy="3996992"/>
              </a:xfrm>
              <a:prstGeom prst="rect">
                <a:avLst/>
              </a:prstGeom>
              <a:blipFill>
                <a:blip r:embed="rId4"/>
                <a:stretch>
                  <a:fillRect l="-962" t="-762" b="-30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6758B805-3132-4925-9415-800676120CA4}"/>
              </a:ext>
            </a:extLst>
          </p:cNvPr>
          <p:cNvGrpSpPr/>
          <p:nvPr/>
        </p:nvGrpSpPr>
        <p:grpSpPr>
          <a:xfrm>
            <a:off x="458861" y="2813102"/>
            <a:ext cx="3780370" cy="1923726"/>
            <a:chOff x="457082" y="2127302"/>
            <a:chExt cx="3780370" cy="1923726"/>
          </a:xfrm>
        </p:grpSpPr>
        <p:grpSp>
          <p:nvGrpSpPr>
            <p:cNvPr id="5" name="Group 4">
              <a:extLst>
                <a:ext uri="{FF2B5EF4-FFF2-40B4-BE49-F238E27FC236}">
                  <a16:creationId xmlns:a16="http://schemas.microsoft.com/office/drawing/2014/main" id="{9023356E-B045-4072-B5C7-4E9B81FD4D36}"/>
                </a:ext>
              </a:extLst>
            </p:cNvPr>
            <p:cNvGrpSpPr/>
            <p:nvPr/>
          </p:nvGrpSpPr>
          <p:grpSpPr>
            <a:xfrm>
              <a:off x="457082" y="2127302"/>
              <a:ext cx="3780370" cy="1906987"/>
              <a:chOff x="162893" y="1893567"/>
              <a:chExt cx="3780370" cy="1906987"/>
            </a:xfrm>
          </p:grpSpPr>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4DC4861E-5B93-47A4-A9B2-6BDBD4616E41}"/>
                      </a:ext>
                    </a:extLst>
                  </p:cNvPr>
                  <p:cNvSpPr txBox="1"/>
                  <p:nvPr/>
                </p:nvSpPr>
                <p:spPr>
                  <a:xfrm>
                    <a:off x="1938181" y="2981585"/>
                    <a:ext cx="40050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rPr>
                            <m:t>𝜽</m:t>
                          </m:r>
                        </m:oMath>
                      </m:oMathPara>
                    </a14:m>
                    <a:endParaRPr lang="en-US" sz="1600" b="1">
                      <a:solidFill>
                        <a:srgbClr val="C00000"/>
                      </a:solidFill>
                    </a:endParaRPr>
                  </a:p>
                </p:txBody>
              </p:sp>
            </mc:Choice>
            <mc:Fallback>
              <p:sp>
                <p:nvSpPr>
                  <p:cNvPr id="68" name="TextBox 67">
                    <a:extLst>
                      <a:ext uri="{FF2B5EF4-FFF2-40B4-BE49-F238E27FC236}">
                        <a16:creationId xmlns:a16="http://schemas.microsoft.com/office/drawing/2014/main" id="{4DC4861E-5B93-47A4-A9B2-6BDBD4616E41}"/>
                      </a:ext>
                    </a:extLst>
                  </p:cNvPr>
                  <p:cNvSpPr txBox="1">
                    <a:spLocks noRot="1" noChangeAspect="1" noMove="1" noResize="1" noEditPoints="1" noAdjustHandles="1" noChangeArrowheads="1" noChangeShapeType="1" noTextEdit="1"/>
                  </p:cNvSpPr>
                  <p:nvPr/>
                </p:nvSpPr>
                <p:spPr>
                  <a:xfrm>
                    <a:off x="1938181" y="2981585"/>
                    <a:ext cx="400504" cy="338554"/>
                  </a:xfrm>
                  <a:prstGeom prst="rect">
                    <a:avLst/>
                  </a:prstGeom>
                  <a:blipFill>
                    <a:blip r:embed="rId5"/>
                    <a:stretch>
                      <a:fillRect/>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74AA21A6-6B6B-4624-BE90-C053DBE693B0}"/>
                  </a:ext>
                </a:extLst>
              </p:cNvPr>
              <p:cNvCxnSpPr>
                <a:cxnSpLocks/>
              </p:cNvCxnSpPr>
              <p:nvPr/>
            </p:nvCxnSpPr>
            <p:spPr>
              <a:xfrm flipV="1">
                <a:off x="790112" y="2489645"/>
                <a:ext cx="3153151" cy="792337"/>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FE12A9-071A-4CB8-9C8F-3B13C2F97C90}"/>
                  </a:ext>
                </a:extLst>
              </p:cNvPr>
              <p:cNvCxnSpPr>
                <a:cxnSpLocks/>
              </p:cNvCxnSpPr>
              <p:nvPr/>
            </p:nvCxnSpPr>
            <p:spPr>
              <a:xfrm flipH="1" flipV="1">
                <a:off x="789261" y="2106019"/>
                <a:ext cx="13914" cy="165293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2894FC9-0136-4765-939E-3C9F9F1B02A7}"/>
                  </a:ext>
                </a:extLst>
              </p:cNvPr>
              <p:cNvSpPr txBox="1"/>
              <p:nvPr/>
            </p:nvSpPr>
            <p:spPr>
              <a:xfrm rot="20819928">
                <a:off x="2787098" y="2718487"/>
                <a:ext cx="581128" cy="256720"/>
              </a:xfrm>
              <a:prstGeom prst="rect">
                <a:avLst/>
              </a:prstGeom>
              <a:noFill/>
            </p:spPr>
            <p:txBody>
              <a:bodyPr wrap="square" rtlCol="0">
                <a:spAutoFit/>
              </a:bodyPr>
              <a:lstStyle/>
              <a:p>
                <a:r>
                  <a:rPr lang="en-US" sz="1400" b="1"/>
                  <a:t>ROD</a:t>
                </a:r>
                <a:endParaRPr lang="en-US" b="1"/>
              </a:p>
            </p:txBody>
          </p:sp>
          <p:sp>
            <p:nvSpPr>
              <p:cNvPr id="72" name="Oval 71">
                <a:extLst>
                  <a:ext uri="{FF2B5EF4-FFF2-40B4-BE49-F238E27FC236}">
                    <a16:creationId xmlns:a16="http://schemas.microsoft.com/office/drawing/2014/main" id="{CB06C0BA-E478-412C-8B85-FC025D6E58C2}"/>
                  </a:ext>
                </a:extLst>
              </p:cNvPr>
              <p:cNvSpPr/>
              <p:nvPr/>
            </p:nvSpPr>
            <p:spPr>
              <a:xfrm>
                <a:off x="2630977" y="2716075"/>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Left Brace 72">
                <a:extLst>
                  <a:ext uri="{FF2B5EF4-FFF2-40B4-BE49-F238E27FC236}">
                    <a16:creationId xmlns:a16="http://schemas.microsoft.com/office/drawing/2014/main" id="{0746557F-E2CB-4F55-B74F-E90AD4526BE8}"/>
                  </a:ext>
                </a:extLst>
              </p:cNvPr>
              <p:cNvSpPr/>
              <p:nvPr/>
            </p:nvSpPr>
            <p:spPr>
              <a:xfrm rot="4509150">
                <a:off x="1638306" y="1839486"/>
                <a:ext cx="142951" cy="186673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e 73">
                <a:extLst>
                  <a:ext uri="{FF2B5EF4-FFF2-40B4-BE49-F238E27FC236}">
                    <a16:creationId xmlns:a16="http://schemas.microsoft.com/office/drawing/2014/main" id="{8819583C-6793-4971-BFD0-7791F0F5A55C}"/>
                  </a:ext>
                </a:extLst>
              </p:cNvPr>
              <p:cNvSpPr/>
              <p:nvPr/>
            </p:nvSpPr>
            <p:spPr>
              <a:xfrm rot="4509150">
                <a:off x="2222907" y="704531"/>
                <a:ext cx="136282" cy="3124983"/>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C6B1A426-4403-43BC-832E-EA9AD0CEB729}"/>
                      </a:ext>
                    </a:extLst>
                  </p:cNvPr>
                  <p:cNvSpPr txBox="1"/>
                  <p:nvPr/>
                </p:nvSpPr>
                <p:spPr>
                  <a:xfrm>
                    <a:off x="1464217" y="2430561"/>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a:p>
                </p:txBody>
              </p:sp>
            </mc:Choice>
            <mc:Fallback>
              <p:sp>
                <p:nvSpPr>
                  <p:cNvPr id="75" name="TextBox 74">
                    <a:extLst>
                      <a:ext uri="{FF2B5EF4-FFF2-40B4-BE49-F238E27FC236}">
                        <a16:creationId xmlns:a16="http://schemas.microsoft.com/office/drawing/2014/main" id="{C6B1A426-4403-43BC-832E-EA9AD0CEB729}"/>
                      </a:ext>
                    </a:extLst>
                  </p:cNvPr>
                  <p:cNvSpPr txBox="1">
                    <a:spLocks noRot="1" noChangeAspect="1" noMove="1" noResize="1" noEditPoints="1" noAdjustHandles="1" noChangeArrowheads="1" noChangeShapeType="1" noTextEdit="1"/>
                  </p:cNvSpPr>
                  <p:nvPr/>
                </p:nvSpPr>
                <p:spPr>
                  <a:xfrm>
                    <a:off x="1464217" y="2430561"/>
                    <a:ext cx="40050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73434ADF-A77C-45DE-95AE-14FE062011C1}"/>
                      </a:ext>
                    </a:extLst>
                  </p:cNvPr>
                  <p:cNvSpPr txBox="1"/>
                  <p:nvPr/>
                </p:nvSpPr>
                <p:spPr>
                  <a:xfrm>
                    <a:off x="1933328" y="1893567"/>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a:p>
                </p:txBody>
              </p:sp>
            </mc:Choice>
            <mc:Fallback>
              <p:sp>
                <p:nvSpPr>
                  <p:cNvPr id="76" name="TextBox 75">
                    <a:extLst>
                      <a:ext uri="{FF2B5EF4-FFF2-40B4-BE49-F238E27FC236}">
                        <a16:creationId xmlns:a16="http://schemas.microsoft.com/office/drawing/2014/main" id="{73434ADF-A77C-45DE-95AE-14FE062011C1}"/>
                      </a:ext>
                    </a:extLst>
                  </p:cNvPr>
                  <p:cNvSpPr txBox="1">
                    <a:spLocks noRot="1" noChangeAspect="1" noMove="1" noResize="1" noEditPoints="1" noAdjustHandles="1" noChangeArrowheads="1" noChangeShapeType="1" noTextEdit="1"/>
                  </p:cNvSpPr>
                  <p:nvPr/>
                </p:nvSpPr>
                <p:spPr>
                  <a:xfrm>
                    <a:off x="1933328" y="1893567"/>
                    <a:ext cx="40050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E02CFBB9-7C99-4FEB-A17F-BB4F2F4825A8}"/>
                      </a:ext>
                    </a:extLst>
                  </p:cNvPr>
                  <p:cNvSpPr txBox="1"/>
                  <p:nvPr/>
                </p:nvSpPr>
                <p:spPr>
                  <a:xfrm>
                    <a:off x="2653195" y="2403744"/>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sz="1400" b="1"/>
                  </a:p>
                </p:txBody>
              </p:sp>
            </mc:Choice>
            <mc:Fallback>
              <p:sp>
                <p:nvSpPr>
                  <p:cNvPr id="77" name="TextBox 76">
                    <a:extLst>
                      <a:ext uri="{FF2B5EF4-FFF2-40B4-BE49-F238E27FC236}">
                        <a16:creationId xmlns:a16="http://schemas.microsoft.com/office/drawing/2014/main" id="{E02CFBB9-7C99-4FEB-A17F-BB4F2F4825A8}"/>
                      </a:ext>
                    </a:extLst>
                  </p:cNvPr>
                  <p:cNvSpPr txBox="1">
                    <a:spLocks noRot="1" noChangeAspect="1" noMove="1" noResize="1" noEditPoints="1" noAdjustHandles="1" noChangeArrowheads="1" noChangeShapeType="1" noTextEdit="1"/>
                  </p:cNvSpPr>
                  <p:nvPr/>
                </p:nvSpPr>
                <p:spPr>
                  <a:xfrm>
                    <a:off x="2653195" y="2403744"/>
                    <a:ext cx="400504" cy="307777"/>
                  </a:xfrm>
                  <a:prstGeom prst="rect">
                    <a:avLst/>
                  </a:prstGeom>
                  <a:blipFill>
                    <a:blip r:embed="rId8"/>
                    <a:stretch>
                      <a:fillRect/>
                    </a:stretch>
                  </a:blipFill>
                </p:spPr>
                <p:txBody>
                  <a:bodyPr/>
                  <a:lstStyle/>
                  <a:p>
                    <a:r>
                      <a:rPr lang="en-US">
                        <a:noFill/>
                      </a:rPr>
                      <a:t> </a:t>
                    </a:r>
                  </a:p>
                </p:txBody>
              </p:sp>
            </mc:Fallback>
          </mc:AlternateContent>
          <p:sp>
            <p:nvSpPr>
              <p:cNvPr id="79" name="Arc 78">
                <a:extLst>
                  <a:ext uri="{FF2B5EF4-FFF2-40B4-BE49-F238E27FC236}">
                    <a16:creationId xmlns:a16="http://schemas.microsoft.com/office/drawing/2014/main" id="{4500B152-CFC9-41DB-8F01-923E034AC0F4}"/>
                  </a:ext>
                </a:extLst>
              </p:cNvPr>
              <p:cNvSpPr/>
              <p:nvPr/>
            </p:nvSpPr>
            <p:spPr>
              <a:xfrm>
                <a:off x="1772060" y="3036740"/>
                <a:ext cx="251980" cy="456035"/>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CEBBA90C-55F4-404C-B20C-94B4E064A109}"/>
                  </a:ext>
                </a:extLst>
              </p:cNvPr>
              <p:cNvCxnSpPr>
                <a:cxnSpLocks/>
              </p:cNvCxnSpPr>
              <p:nvPr/>
            </p:nvCxnSpPr>
            <p:spPr>
              <a:xfrm>
                <a:off x="1592506" y="3281982"/>
                <a:ext cx="505337"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1EF8BFAE-32C5-4628-A369-4FAA9E0E1766}"/>
                  </a:ext>
                </a:extLst>
              </p:cNvPr>
              <p:cNvSpPr/>
              <p:nvPr/>
            </p:nvSpPr>
            <p:spPr>
              <a:xfrm rot="5400000">
                <a:off x="663272" y="1948860"/>
                <a:ext cx="251980" cy="456035"/>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5727324-CE37-47D0-88E4-C537BEE85D9F}"/>
                  </a:ext>
                </a:extLst>
              </p:cNvPr>
              <p:cNvGrpSpPr/>
              <p:nvPr/>
            </p:nvGrpSpPr>
            <p:grpSpPr>
              <a:xfrm>
                <a:off x="162893" y="2584449"/>
                <a:ext cx="1509152" cy="1216105"/>
                <a:chOff x="1867413" y="1983139"/>
                <a:chExt cx="1809295" cy="1457967"/>
              </a:xfrm>
            </p:grpSpPr>
            <p:cxnSp>
              <p:nvCxnSpPr>
                <p:cNvPr id="42" name="Straight Arrow Connector 41">
                  <a:extLst>
                    <a:ext uri="{FF2B5EF4-FFF2-40B4-BE49-F238E27FC236}">
                      <a16:creationId xmlns:a16="http://schemas.microsoft.com/office/drawing/2014/main" id="{B15D53F3-2963-4DBE-993F-657BACFBB2C1}"/>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4E4A126-51D4-4753-AD1E-920A176744B7}"/>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FD211E9-AF73-4D83-B1EB-519CE33F6F4F}"/>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AE0C4101-7668-4E2E-83E5-2ACE733964FE}"/>
                        </a:ext>
                      </a:extLst>
                    </p:cNvPr>
                    <p:cNvSpPr txBox="1"/>
                    <p:nvPr/>
                  </p:nvSpPr>
                  <p:spPr>
                    <a:xfrm>
                      <a:off x="1867413" y="3072118"/>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𝒙</m:t>
                                </m:r>
                              </m:e>
                              <m:sub>
                                <m:r>
                                  <a:rPr lang="en-US" sz="1400" b="1" i="1" smtClean="0">
                                    <a:solidFill>
                                      <a:srgbClr val="FFC000"/>
                                    </a:solidFill>
                                    <a:latin typeface="Cambria Math" panose="02040503050406030204" pitchFamily="18" charset="0"/>
                                  </a:rPr>
                                  <m:t>𝟎</m:t>
                                </m:r>
                              </m:sub>
                            </m:sSub>
                          </m:oMath>
                        </m:oMathPara>
                      </a14:m>
                      <a:endParaRPr lang="en-US" sz="1400" b="1"/>
                    </a:p>
                  </p:txBody>
                </p:sp>
              </mc:Choice>
              <mc:Fallback>
                <p:sp>
                  <p:nvSpPr>
                    <p:cNvPr id="46" name="TextBox 45">
                      <a:extLst>
                        <a:ext uri="{FF2B5EF4-FFF2-40B4-BE49-F238E27FC236}">
                          <a16:creationId xmlns:a16="http://schemas.microsoft.com/office/drawing/2014/main" id="{AE0C4101-7668-4E2E-83E5-2ACE733964FE}"/>
                        </a:ext>
                      </a:extLst>
                    </p:cNvPr>
                    <p:cNvSpPr txBox="1">
                      <a:spLocks noRot="1" noChangeAspect="1" noMove="1" noResize="1" noEditPoints="1" noAdjustHandles="1" noChangeArrowheads="1" noChangeShapeType="1" noTextEdit="1"/>
                    </p:cNvSpPr>
                    <p:nvPr/>
                  </p:nvSpPr>
                  <p:spPr>
                    <a:xfrm>
                      <a:off x="1867413" y="3072118"/>
                      <a:ext cx="480157" cy="3689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D8B585A-862D-4823-839D-A46D6A05139F}"/>
                        </a:ext>
                      </a:extLst>
                    </p:cNvPr>
                    <p:cNvSpPr txBox="1"/>
                    <p:nvPr/>
                  </p:nvSpPr>
                  <p:spPr>
                    <a:xfrm>
                      <a:off x="3196551" y="2822256"/>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𝒚</m:t>
                                </m:r>
                              </m:e>
                              <m:sub>
                                <m:r>
                                  <a:rPr lang="en-US" sz="1400" b="1" i="1" smtClean="0">
                                    <a:solidFill>
                                      <a:srgbClr val="FFC000"/>
                                    </a:solidFill>
                                    <a:latin typeface="Cambria Math" panose="02040503050406030204" pitchFamily="18" charset="0"/>
                                  </a:rPr>
                                  <m:t>𝟎</m:t>
                                </m:r>
                              </m:sub>
                            </m:sSub>
                          </m:oMath>
                        </m:oMathPara>
                      </a14:m>
                      <a:endParaRPr lang="en-US" sz="1400" b="1"/>
                    </a:p>
                  </p:txBody>
                </p:sp>
              </mc:Choice>
              <mc:Fallback>
                <p:sp>
                  <p:nvSpPr>
                    <p:cNvPr id="56" name="TextBox 55">
                      <a:extLst>
                        <a:ext uri="{FF2B5EF4-FFF2-40B4-BE49-F238E27FC236}">
                          <a16:creationId xmlns:a16="http://schemas.microsoft.com/office/drawing/2014/main" id="{4D8B585A-862D-4823-839D-A46D6A05139F}"/>
                        </a:ext>
                      </a:extLst>
                    </p:cNvPr>
                    <p:cNvSpPr txBox="1">
                      <a:spLocks noRot="1" noChangeAspect="1" noMove="1" noResize="1" noEditPoints="1" noAdjustHandles="1" noChangeArrowheads="1" noChangeShapeType="1" noTextEdit="1"/>
                    </p:cNvSpPr>
                    <p:nvPr/>
                  </p:nvSpPr>
                  <p:spPr>
                    <a:xfrm>
                      <a:off x="3196551" y="2822256"/>
                      <a:ext cx="480157" cy="368988"/>
                    </a:xfrm>
                    <a:prstGeom prst="rect">
                      <a:avLst/>
                    </a:prstGeom>
                    <a:blipFill>
                      <a:blip r:embed="rId10"/>
                      <a:stretch>
                        <a:fillRect b="-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E537B918-5362-481C-8A4C-E76744A2B242}"/>
                        </a:ext>
                      </a:extLst>
                    </p:cNvPr>
                    <p:cNvSpPr txBox="1"/>
                    <p:nvPr/>
                  </p:nvSpPr>
                  <p:spPr>
                    <a:xfrm>
                      <a:off x="2134197" y="1983139"/>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𝒛</m:t>
                                </m:r>
                              </m:e>
                              <m:sub>
                                <m:r>
                                  <a:rPr lang="en-US" sz="1400" b="1" i="1" smtClean="0">
                                    <a:solidFill>
                                      <a:srgbClr val="FFC000"/>
                                    </a:solidFill>
                                    <a:latin typeface="Cambria Math" panose="02040503050406030204" pitchFamily="18" charset="0"/>
                                  </a:rPr>
                                  <m:t>𝟎</m:t>
                                </m:r>
                              </m:sub>
                            </m:sSub>
                          </m:oMath>
                        </m:oMathPara>
                      </a14:m>
                      <a:endParaRPr lang="en-US" sz="1400" b="1"/>
                    </a:p>
                  </p:txBody>
                </p:sp>
              </mc:Choice>
              <mc:Fallback>
                <p:sp>
                  <p:nvSpPr>
                    <p:cNvPr id="58" name="TextBox 57">
                      <a:extLst>
                        <a:ext uri="{FF2B5EF4-FFF2-40B4-BE49-F238E27FC236}">
                          <a16:creationId xmlns:a16="http://schemas.microsoft.com/office/drawing/2014/main" id="{E537B918-5362-481C-8A4C-E76744A2B242}"/>
                        </a:ext>
                      </a:extLst>
                    </p:cNvPr>
                    <p:cNvSpPr txBox="1">
                      <a:spLocks noRot="1" noChangeAspect="1" noMove="1" noResize="1" noEditPoints="1" noAdjustHandles="1" noChangeArrowheads="1" noChangeShapeType="1" noTextEdit="1"/>
                    </p:cNvSpPr>
                    <p:nvPr/>
                  </p:nvSpPr>
                  <p:spPr>
                    <a:xfrm>
                      <a:off x="2134197" y="1983139"/>
                      <a:ext cx="480157" cy="368988"/>
                    </a:xfrm>
                    <a:prstGeom prst="rect">
                      <a:avLst/>
                    </a:prstGeom>
                    <a:blipFill>
                      <a:blip r:embed="rId11"/>
                      <a:stretch>
                        <a:fillRect/>
                      </a:stretch>
                    </a:blipFill>
                  </p:spPr>
                  <p:txBody>
                    <a:bodyPr/>
                    <a:lstStyle/>
                    <a:p>
                      <a:r>
                        <a:rPr lang="en-US">
                          <a:noFill/>
                        </a:rPr>
                        <a:t> </a:t>
                      </a:r>
                    </a:p>
                  </p:txBody>
                </p:sp>
              </mc:Fallback>
            </mc:AlternateContent>
          </p:grpSp>
        </p:grpSp>
        <p:sp>
          <p:nvSpPr>
            <p:cNvPr id="92" name="Arc 91">
              <a:extLst>
                <a:ext uri="{FF2B5EF4-FFF2-40B4-BE49-F238E27FC236}">
                  <a16:creationId xmlns:a16="http://schemas.microsoft.com/office/drawing/2014/main" id="{9BC74A72-3552-4A75-AE3C-73FC5942A7C6}"/>
                </a:ext>
              </a:extLst>
            </p:cNvPr>
            <p:cNvSpPr/>
            <p:nvPr/>
          </p:nvSpPr>
          <p:spPr>
            <a:xfrm rot="21278080">
              <a:off x="1285364" y="3193947"/>
              <a:ext cx="285970" cy="522760"/>
            </a:xfrm>
            <a:prstGeom prst="arc">
              <a:avLst>
                <a:gd name="adj1" fmla="val 16634286"/>
                <a:gd name="adj2" fmla="val 5421219"/>
              </a:avLst>
            </a:prstGeom>
            <a:ln w="38100">
              <a:solidFill>
                <a:srgbClr val="00CC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758BBBDB-1283-41BA-9DB5-5E8F7DEFC615}"/>
                    </a:ext>
                  </a:extLst>
                </p:cNvPr>
                <p:cNvSpPr txBox="1"/>
                <p:nvPr/>
              </p:nvSpPr>
              <p:spPr>
                <a:xfrm>
                  <a:off x="1224177" y="3681696"/>
                  <a:ext cx="459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CC00"/>
                                </a:solidFill>
                                <a:latin typeface="Cambria Math" panose="02040503050406030204" pitchFamily="18" charset="0"/>
                              </a:rPr>
                            </m:ctrlPr>
                          </m:sSubPr>
                          <m:e>
                            <m:r>
                              <a:rPr lang="en-US" b="1" i="1" smtClean="0">
                                <a:solidFill>
                                  <a:srgbClr val="00CC00"/>
                                </a:solidFill>
                                <a:latin typeface="Cambria Math" panose="02040503050406030204" pitchFamily="18" charset="0"/>
                              </a:rPr>
                              <m:t>𝝉</m:t>
                            </m:r>
                          </m:e>
                          <m:sub>
                            <m:r>
                              <a:rPr lang="en-US" b="1" i="1" smtClean="0">
                                <a:solidFill>
                                  <a:srgbClr val="00CC00"/>
                                </a:solidFill>
                                <a:latin typeface="Cambria Math" panose="02040503050406030204" pitchFamily="18" charset="0"/>
                              </a:rPr>
                              <m:t>𝒓</m:t>
                            </m:r>
                          </m:sub>
                        </m:sSub>
                      </m:oMath>
                    </m:oMathPara>
                  </a14:m>
                  <a:endParaRPr lang="en-US" b="1">
                    <a:solidFill>
                      <a:srgbClr val="00CC00"/>
                    </a:solidFill>
                  </a:endParaRPr>
                </a:p>
              </p:txBody>
            </p:sp>
          </mc:Choice>
          <mc:Fallback>
            <p:sp>
              <p:nvSpPr>
                <p:cNvPr id="93" name="TextBox 92">
                  <a:extLst>
                    <a:ext uri="{FF2B5EF4-FFF2-40B4-BE49-F238E27FC236}">
                      <a16:creationId xmlns:a16="http://schemas.microsoft.com/office/drawing/2014/main" id="{758BBBDB-1283-41BA-9DB5-5E8F7DEFC615}"/>
                    </a:ext>
                  </a:extLst>
                </p:cNvPr>
                <p:cNvSpPr txBox="1">
                  <a:spLocks noRot="1" noChangeAspect="1" noMove="1" noResize="1" noEditPoints="1" noAdjustHandles="1" noChangeArrowheads="1" noChangeShapeType="1" noTextEdit="1"/>
                </p:cNvSpPr>
                <p:nvPr/>
              </p:nvSpPr>
              <p:spPr>
                <a:xfrm>
                  <a:off x="1224177" y="3681696"/>
                  <a:ext cx="459104" cy="369332"/>
                </a:xfrm>
                <a:prstGeom prst="rect">
                  <a:avLst/>
                </a:prstGeom>
                <a:blipFill>
                  <a:blip r:embed="rId12"/>
                  <a:stretch>
                    <a:fillRect/>
                  </a:stretch>
                </a:blipFill>
              </p:spPr>
              <p:txBody>
                <a:bodyPr/>
                <a:lstStyle/>
                <a:p>
                  <a:r>
                    <a:rPr lang="en-US">
                      <a:noFill/>
                    </a:rPr>
                    <a:t> </a:t>
                  </a:r>
                </a:p>
              </p:txBody>
            </p:sp>
          </mc:Fallback>
        </mc:AlternateContent>
      </p:grpSp>
      <p:sp>
        <p:nvSpPr>
          <p:cNvPr id="94" name="Oval 93">
            <a:extLst>
              <a:ext uri="{FF2B5EF4-FFF2-40B4-BE49-F238E27FC236}">
                <a16:creationId xmlns:a16="http://schemas.microsoft.com/office/drawing/2014/main" id="{A7AE2D52-40E5-46FE-9B56-81E59855A6CB}"/>
              </a:ext>
            </a:extLst>
          </p:cNvPr>
          <p:cNvSpPr/>
          <p:nvPr/>
        </p:nvSpPr>
        <p:spPr>
          <a:xfrm>
            <a:off x="4183917" y="3309830"/>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A86D3BCB-CAC5-42BF-812F-C1D2F627E7ED}"/>
                  </a:ext>
                </a:extLst>
              </p:cNvPr>
              <p:cNvSpPr txBox="1"/>
              <p:nvPr/>
            </p:nvSpPr>
            <p:spPr>
              <a:xfrm>
                <a:off x="4223553" y="3047004"/>
                <a:ext cx="410097"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a:p>
            </p:txBody>
          </p:sp>
        </mc:Choice>
        <mc:Fallback>
          <p:sp>
            <p:nvSpPr>
              <p:cNvPr id="95" name="TextBox 94">
                <a:extLst>
                  <a:ext uri="{FF2B5EF4-FFF2-40B4-BE49-F238E27FC236}">
                    <a16:creationId xmlns:a16="http://schemas.microsoft.com/office/drawing/2014/main" id="{A86D3BCB-CAC5-42BF-812F-C1D2F627E7ED}"/>
                  </a:ext>
                </a:extLst>
              </p:cNvPr>
              <p:cNvSpPr txBox="1">
                <a:spLocks noRot="1" noChangeAspect="1" noMove="1" noResize="1" noEditPoints="1" noAdjustHandles="1" noChangeArrowheads="1" noChangeShapeType="1" noTextEdit="1"/>
              </p:cNvSpPr>
              <p:nvPr/>
            </p:nvSpPr>
            <p:spPr>
              <a:xfrm>
                <a:off x="4223553" y="3047004"/>
                <a:ext cx="410097" cy="327077"/>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4613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13</a:t>
            </a:fld>
            <a:endParaRPr lang="en-US"/>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spcAft>
                    <a:spcPts val="600"/>
                  </a:spcAft>
                  <a:buNone/>
                </a:pPr>
                <a:r>
                  <a:rPr lang="en-US"/>
                  <a:t>We can move to the frequency domain:</a:t>
                </a:r>
              </a:p>
              <a:p>
                <a:pPr marL="0" indent="0" algn="just">
                  <a:buNone/>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e>
                      </m:d>
                      <m:r>
                        <a:rPr lang="en-US" sz="2000" b="0" i="1" smtClean="0">
                          <a:latin typeface="Cambria Math" panose="02040503050406030204" pitchFamily="18" charset="0"/>
                        </a:rPr>
                        <m:t>𝜃</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e>
                      </m:acc>
                      <m:func>
                        <m:funcPr>
                          <m:ctrlPr>
                            <a:rPr lang="en-US" i="1">
                              <a:latin typeface="Cambria Math" panose="02040503050406030204" pitchFamily="18" charset="0"/>
                            </a:rPr>
                          </m:ctrlPr>
                        </m:funcPr>
                        <m:fName>
                          <m:r>
                            <m:rPr>
                              <m:sty m:val="p"/>
                            </m:rPr>
                            <a:rPr lang="en-US">
                              <a:latin typeface="Cambria Math" panose="02040503050406030204" pitchFamily="18" charset="0"/>
                            </a:rPr>
                            <m:t>sign</m:t>
                          </m:r>
                        </m:fName>
                        <m:e>
                          <m:acc>
                            <m:accPr>
                              <m:chr m:val="̇"/>
                              <m:ctrlPr>
                                <a:rPr lang="en-US" i="1">
                                  <a:latin typeface="Cambria Math" panose="02040503050406030204" pitchFamily="18" charset="0"/>
                                </a:rPr>
                              </m:ctrlPr>
                            </m:accPr>
                            <m:e>
                              <m:r>
                                <a:rPr lang="en-US" i="1">
                                  <a:latin typeface="Cambria Math" panose="02040503050406030204" pitchFamily="18" charset="0"/>
                                </a:rPr>
                                <m:t>𝜃</m:t>
                              </m:r>
                            </m:e>
                          </m:acc>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oMath>
                  </m:oMathPara>
                </a14:m>
                <a:endParaRPr lang="en-US" b="0"/>
              </a:p>
              <a:p>
                <a:pPr marL="0" indent="0" algn="just">
                  <a:spcAft>
                    <a:spcPts val="600"/>
                  </a:spcAft>
                  <a:buNone/>
                </a:pPr>
                <a:r>
                  <a:rPr lang="en-US"/>
                  <a:t>If we assume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e>
                    </m:acc>
                  </m:oMath>
                </a14:m>
                <a:r>
                  <a:rPr lang="en-US"/>
                  <a:t> negligible with respect to the other terms (more on this later), and we set the encoder cable so as to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r>
                  <a:rPr lang="en-US"/>
                  <a:t>, we can get a simplified model:</a:t>
                </a:r>
              </a:p>
              <a:p>
                <a:pPr marL="0" indent="0" algn="just">
                  <a:buNone/>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e>
                      </m:d>
                      <m:r>
                        <a:rPr lang="en-US" sz="2000" b="0" i="1" smtClean="0">
                          <a:latin typeface="Cambria Math" panose="02040503050406030204" pitchFamily="18" charset="0"/>
                        </a:rPr>
                        <m:t>𝜃</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oMath>
                  </m:oMathPara>
                </a14:m>
                <a:endParaRPr lang="en-US"/>
              </a:p>
              <a:p>
                <a:pPr marL="0" indent="0" algn="just">
                  <a:buNone/>
                </a:pPr>
                <a:r>
                  <a:rPr lang="en-US"/>
                  <a:t>Hence the transfer function is:</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den>
                      </m:f>
                    </m:oMath>
                  </m:oMathPara>
                </a14:m>
                <a:endParaRPr lang="en-US"/>
              </a:p>
              <a:p>
                <a:pPr marL="0" indent="0" algn="just">
                  <a:spcAft>
                    <a:spcPts val="600"/>
                  </a:spcAft>
                  <a:buNone/>
                </a:pPr>
                <a:r>
                  <a:rPr lang="en-US"/>
                  <a:t>And if we disconnect the encoder cable we get an even simpler model, which has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=0</m:t>
                    </m:r>
                  </m:oMath>
                </a14:m>
                <a:r>
                  <a:rPr lang="en-US"/>
                  <a:t>:</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den>
                      </m:f>
                    </m:oMath>
                  </m:oMathPara>
                </a14:m>
                <a:endParaRPr lang="en-US"/>
              </a:p>
              <a:p>
                <a:pPr marL="0" indent="0" algn="just">
                  <a:spcAft>
                    <a:spcPts val="600"/>
                  </a:spcAft>
                  <a:buNone/>
                </a:pPr>
                <a:r>
                  <a:rPr lang="en-US"/>
                  <a:t>And we can also get the transfer function to the velocity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a:t>:</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b="0" i="1" smtClean="0">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den>
                      </m:f>
                    </m:oMath>
                  </m:oMathPara>
                </a14:m>
                <a:endParaRPr lang="en-US"/>
              </a:p>
            </p:txBody>
          </p:sp>
        </mc:Choice>
        <mc:Fallback>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p>
        </p:txBody>
      </p:sp>
    </p:spTree>
    <p:extLst>
      <p:ext uri="{BB962C8B-B14F-4D97-AF65-F5344CB8AC3E}">
        <p14:creationId xmlns:p14="http://schemas.microsoft.com/office/powerpoint/2010/main" val="976688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14</a:t>
            </a:fld>
            <a:endParaRPr lang="en-US"/>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spcAft>
                    <a:spcPts val="600"/>
                  </a:spcAft>
                  <a:buNone/>
                </a:pPr>
                <a:r>
                  <a:rPr lang="en-US"/>
                  <a:t>The issue with the previously mentioned model is that we cannot control the input torque, we can just control the motor voltage.</a:t>
                </a:r>
              </a:p>
              <a:p>
                <a:pPr marL="0" indent="0" algn="just">
                  <a:spcAft>
                    <a:spcPts val="600"/>
                  </a:spcAft>
                  <a:buNone/>
                </a:pPr>
                <a:r>
                  <a:rPr lang="en-US"/>
                  <a:t>The electric motor equations are:</a:t>
                </a:r>
              </a:p>
              <a:p>
                <a:pPr marL="0" indent="0" algn="just">
                  <a:spcAft>
                    <a:spcPts val="600"/>
                  </a:spcAft>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𝐿</m:t>
                                </m:r>
                                <m:f>
                                  <m:fPr>
                                    <m:ctrlPr>
                                      <a:rPr lang="en-US" b="0" i="1" smtClean="0">
                                        <a:latin typeface="Cambria Math" panose="02040503050406030204" pitchFamily="18" charset="0"/>
                                      </a:rPr>
                                    </m:ctrlPr>
                                  </m:fPr>
                                  <m:num>
                                    <m:r>
                                      <a:rPr lang="en-US" b="0" i="1" smtClean="0">
                                        <a:latin typeface="Cambria Math" panose="02040503050406030204" pitchFamily="18" charset="0"/>
                                      </a:rPr>
                                      <m:t>𝑑𝑖</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𝑅𝑖</m:t>
                                </m:r>
                              </m:e>
                            </m:mr>
                            <m:m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mr>
                            <m:mr>
                              <m:e>
                                <m:r>
                                  <a:rPr lang="en-US" b="0" i="1" smtClean="0">
                                    <a:latin typeface="Cambria Math" panose="02040503050406030204" pitchFamily="18" charset="0"/>
                                  </a:rPr>
                                  <m:t>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𝑖</m:t>
                                </m:r>
                              </m:e>
                            </m:mr>
                          </m:m>
                        </m:e>
                      </m:d>
                    </m:oMath>
                  </m:oMathPara>
                </a14:m>
                <a:endParaRPr lang="en-US"/>
              </a:p>
              <a:p>
                <a:pPr marL="0" indent="0" algn="just">
                  <a:spcAft>
                    <a:spcPts val="600"/>
                  </a:spcAft>
                  <a:buNone/>
                </a:pPr>
                <a:r>
                  <a:rPr lang="en-US"/>
                  <a:t>The settling time for the current is therefore: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𝑠𝑒𝑡𝑡𝑙𝑖𝑛𝑔</m:t>
                        </m:r>
                      </m:sub>
                    </m:sSub>
                    <m:r>
                      <a:rPr lang="en-US" b="0" i="1" smtClean="0">
                        <a:latin typeface="Cambria Math" panose="02040503050406030204" pitchFamily="18" charset="0"/>
                      </a:rPr>
                      <m:t>=5</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𝑅</m:t>
                        </m:r>
                      </m:den>
                    </m:f>
                  </m:oMath>
                </a14:m>
                <a:r>
                  <a:rPr lang="en-US"/>
                  <a:t> = </a:t>
                </a:r>
                <a14:m>
                  <m:oMath xmlns:m="http://schemas.openxmlformats.org/officeDocument/2006/math">
                    <m:r>
                      <a:rPr lang="en-US" i="1">
                        <a:latin typeface="Cambria Math" panose="02040503050406030204" pitchFamily="18" charset="0"/>
                      </a:rPr>
                      <m:t>5</m:t>
                    </m:r>
                    <m:f>
                      <m:fPr>
                        <m:type m:val="skw"/>
                        <m:ctrlPr>
                          <a:rPr lang="en-US" i="1">
                            <a:latin typeface="Cambria Math" panose="02040503050406030204" pitchFamily="18" charset="0"/>
                          </a:rPr>
                        </m:ctrlPr>
                      </m:fPr>
                      <m:num>
                        <m:r>
                          <a:rPr lang="en-US" b="0" i="1" smtClean="0">
                            <a:latin typeface="Cambria Math" panose="02040503050406030204" pitchFamily="18" charset="0"/>
                          </a:rPr>
                          <m:t>1.16</m:t>
                        </m:r>
                        <m:r>
                          <a:rPr lang="en-US" b="0" i="1" smtClean="0">
                            <a:latin typeface="Cambria Math" panose="02040503050406030204" pitchFamily="18" charset="0"/>
                          </a:rPr>
                          <m:t>𝑒</m:t>
                        </m:r>
                        <m:r>
                          <a:rPr lang="en-US" b="0" i="1" smtClean="0">
                            <a:latin typeface="Cambria Math" panose="02040503050406030204" pitchFamily="18" charset="0"/>
                          </a:rPr>
                          <m:t>−3</m:t>
                        </m:r>
                      </m:num>
                      <m:den>
                        <m:r>
                          <a:rPr lang="en-US" b="0" i="1" smtClean="0">
                            <a:latin typeface="Cambria Math" panose="02040503050406030204" pitchFamily="18" charset="0"/>
                          </a:rPr>
                          <m:t>8.4</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0.69 </m:t>
                    </m:r>
                    <m:r>
                      <a:rPr lang="en-US" b="0" i="1" smtClean="0">
                        <a:latin typeface="Cambria Math" panose="02040503050406030204" pitchFamily="18" charset="0"/>
                        <a:ea typeface="Cambria Math" panose="02040503050406030204" pitchFamily="18" charset="0"/>
                      </a:rPr>
                      <m:t>𝑚𝑠</m:t>
                    </m:r>
                  </m:oMath>
                </a14:m>
                <a:endParaRPr lang="en-US"/>
              </a:p>
              <a:p>
                <a:pPr marL="0" indent="0" algn="just">
                  <a:spcAft>
                    <a:spcPts val="600"/>
                  </a:spcAft>
                  <a:buNone/>
                </a:pPr>
                <a:r>
                  <a:rPr lang="en-US"/>
                  <a:t>Since the sampling time is </a:t>
                </a:r>
                <a14:m>
                  <m:oMath xmlns:m="http://schemas.openxmlformats.org/officeDocument/2006/math">
                    <m:r>
                      <a:rPr lang="en-US" b="0" i="1" smtClean="0">
                        <a:latin typeface="Cambria Math" panose="02040503050406030204" pitchFamily="18" charset="0"/>
                      </a:rPr>
                      <m:t>2 </m:t>
                    </m:r>
                    <m:r>
                      <a:rPr lang="en-US" b="0" i="1" smtClean="0">
                        <a:latin typeface="Cambria Math" panose="02040503050406030204" pitchFamily="18" charset="0"/>
                      </a:rPr>
                      <m:t>𝑚𝑠</m:t>
                    </m:r>
                  </m:oMath>
                </a14:m>
                <a:r>
                  <a:rPr lang="en-US"/>
                  <a:t>, we can neglect the current dynamics and avoid adding it to the system. Hence the motor equation becomes:</a:t>
                </a:r>
              </a:p>
              <a:p>
                <a:pPr marL="0" indent="0" algn="just">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r>
                        <a:rPr lang="en-US" b="0" i="1" smtClean="0">
                          <a:latin typeface="Cambria Math" panose="02040503050406030204" pitchFamily="18" charset="0"/>
                        </a:rPr>
                        <m:t>=</m:t>
                      </m:r>
                      <m:r>
                        <a:rPr lang="en-US" b="0" i="1" smtClean="0">
                          <a:latin typeface="Cambria Math" panose="02040503050406030204" pitchFamily="18" charset="0"/>
                        </a:rPr>
                        <m:t>𝑅</m:t>
                      </m:r>
                      <m:f>
                        <m:fPr>
                          <m:ctrlPr>
                            <a:rPr lang="en-US" b="0" i="1" smtClean="0">
                              <a:latin typeface="Cambria Math" panose="02040503050406030204" pitchFamily="18" charset="0"/>
                            </a:rPr>
                          </m:ctrlPr>
                        </m:fPr>
                        <m:num>
                          <m:r>
                            <a:rPr lang="en-US" b="0" i="1" smtClean="0">
                              <a:latin typeface="Cambria Math" panose="02040503050406030204" pitchFamily="18" charset="0"/>
                            </a:rPr>
                            <m:t>𝜏</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en>
                      </m:f>
                    </m:oMath>
                  </m:oMathPara>
                </a14:m>
                <a:endParaRPr lang="en-US"/>
              </a:p>
              <a:p>
                <a:pPr marL="0" indent="0" algn="just">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𝑅</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d>
                    </m:oMath>
                  </m:oMathPara>
                </a14:m>
                <a:endParaRPr lang="en-US"/>
              </a:p>
            </p:txBody>
          </p:sp>
        </mc:Choice>
        <mc:Fallback>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p>
        </p:txBody>
      </p:sp>
    </p:spTree>
    <p:extLst>
      <p:ext uri="{BB962C8B-B14F-4D97-AF65-F5344CB8AC3E}">
        <p14:creationId xmlns:p14="http://schemas.microsoft.com/office/powerpoint/2010/main" val="3745857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15</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p:txBody>
              <a:bodyPr/>
              <a:lstStyle/>
              <a:p>
                <a:pPr marL="0" indent="0">
                  <a:spcAft>
                    <a:spcPts val="600"/>
                  </a:spcAft>
                  <a:buNone/>
                </a:pPr>
                <a:r>
                  <a:rPr lang="en-US"/>
                  <a:t>We can now add the motor equation to the system:</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a:latin typeface="Cambria Math" panose="02040503050406030204" pitchFamily="18" charset="0"/>
                                      </a:rPr>
                                      <m:t>𝐽</m:t>
                                    </m:r>
                                  </m:e>
                                  <m:sub>
                                    <m:r>
                                      <a:rPr lang="en-US" b="0" i="1">
                                        <a:latin typeface="Cambria Math" panose="02040503050406030204" pitchFamily="18" charset="0"/>
                                      </a:rPr>
                                      <m:t>𝑡𝑜𝑡</m:t>
                                    </m:r>
                                  </m:sub>
                                </m:sSub>
                                <m:acc>
                                  <m:accPr>
                                    <m:chr m:val="̈"/>
                                    <m:ctrlPr>
                                      <a:rPr lang="en-US" i="1">
                                        <a:latin typeface="Cambria Math" panose="02040503050406030204" pitchFamily="18" charset="0"/>
                                      </a:rPr>
                                    </m:ctrlPr>
                                  </m:accPr>
                                  <m:e>
                                    <m:r>
                                      <a:rPr lang="en-US" b="0" i="1">
                                        <a:latin typeface="Cambria Math" panose="02040503050406030204" pitchFamily="18" charset="0"/>
                                      </a:rPr>
                                      <m:t>𝜃</m:t>
                                    </m:r>
                                  </m:e>
                                </m:acc>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𝜃</m:t>
                                    </m:r>
                                  </m:sub>
                                </m:sSub>
                                <m:acc>
                                  <m:accPr>
                                    <m:chr m:val="̇"/>
                                    <m:ctrlPr>
                                      <a:rPr lang="en-US" i="1">
                                        <a:latin typeface="Cambria Math" panose="02040503050406030204" pitchFamily="18" charset="0"/>
                                      </a:rPr>
                                    </m:ctrlPr>
                                  </m:accPr>
                                  <m:e>
                                    <m:r>
                                      <a:rPr lang="en-US" b="0" i="1">
                                        <a:latin typeface="Cambria Math" panose="02040503050406030204" pitchFamily="18" charset="0"/>
                                      </a:rPr>
                                      <m:t>𝜃</m:t>
                                    </m:r>
                                  </m:e>
                                </m:acc>
                                <m:r>
                                  <a:rPr lang="en-US" b="0"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e>
                                </m:acc>
                                <m:func>
                                  <m:funcPr>
                                    <m:ctrlPr>
                                      <a:rPr lang="en-US" i="1">
                                        <a:latin typeface="Cambria Math" panose="02040503050406030204" pitchFamily="18" charset="0"/>
                                      </a:rPr>
                                    </m:ctrlPr>
                                  </m:funcPr>
                                  <m:fName>
                                    <m:r>
                                      <m:rPr>
                                        <m:sty m:val="p"/>
                                      </m:rPr>
                                      <a:rPr lang="en-US" b="0" i="1">
                                        <a:latin typeface="Cambria Math" panose="02040503050406030204" pitchFamily="18" charset="0"/>
                                      </a:rPr>
                                      <m:t>sign</m:t>
                                    </m:r>
                                  </m:fName>
                                  <m:e>
                                    <m:acc>
                                      <m:accPr>
                                        <m:chr m:val="̇"/>
                                        <m:ctrlPr>
                                          <a:rPr lang="en-US" i="1">
                                            <a:latin typeface="Cambria Math" panose="02040503050406030204" pitchFamily="18" charset="0"/>
                                          </a:rPr>
                                        </m:ctrlPr>
                                      </m:accPr>
                                      <m:e>
                                        <m:r>
                                          <a:rPr lang="en-US" b="0" i="1">
                                            <a:latin typeface="Cambria Math" panose="02040503050406030204" pitchFamily="18" charset="0"/>
                                          </a:rPr>
                                          <m:t>𝜃</m:t>
                                        </m:r>
                                      </m:e>
                                    </m:acc>
                                  </m:e>
                                </m:func>
                                <m:r>
                                  <a:rPr lang="en-US"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b="0" i="1">
                                        <a:latin typeface="Cambria Math" panose="02040503050406030204" pitchFamily="18" charset="0"/>
                                      </a:rPr>
                                      <m:t>𝜃</m:t>
                                    </m:r>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𝜃</m:t>
                                        </m:r>
                                      </m:e>
                                      <m:sub>
                                        <m:r>
                                          <a:rPr lang="en-US" b="0" i="1">
                                            <a:latin typeface="Cambria Math" panose="02040503050406030204" pitchFamily="18" charset="0"/>
                                          </a:rPr>
                                          <m:t>0</m:t>
                                        </m:r>
                                      </m:sub>
                                    </m:sSub>
                                  </m:e>
                                </m:d>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𝜏</m:t>
                                    </m:r>
                                  </m:e>
                                  <m:sub>
                                    <m:r>
                                      <a:rPr lang="en-US" b="0" i="1">
                                        <a:latin typeface="Cambria Math" panose="02040503050406030204" pitchFamily="18" charset="0"/>
                                      </a:rPr>
                                      <m:t>𝑟</m:t>
                                    </m:r>
                                  </m:sub>
                                </m:sSub>
                              </m:e>
                            </m:mr>
                            <m:mr>
                              <m:e>
                                <m:sSub>
                                  <m:sSubPr>
                                    <m:ctrlPr>
                                      <a:rPr lang="en-US" b="0" i="1" smtClean="0">
                                        <a:latin typeface="Cambria Math" panose="02040503050406030204" pitchFamily="18" charset="0"/>
                                      </a:rPr>
                                    </m:ctrlPr>
                                  </m:sSubPr>
                                  <m:e>
                                    <m:r>
                                      <a:rPr lang="en-US" i="1">
                                        <a:latin typeface="Cambria Math" panose="02040503050406030204" pitchFamily="18" charset="0"/>
                                      </a:rPr>
                                      <m:t>𝜏</m:t>
                                    </m:r>
                                  </m:e>
                                  <m:sub>
                                    <m:r>
                                      <a:rPr lang="en-US" b="0" i="1" smtClean="0">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num>
                                  <m:den>
                                    <m:r>
                                      <a:rPr lang="en-US" i="1">
                                        <a:latin typeface="Cambria Math" panose="02040503050406030204" pitchFamily="18" charset="0"/>
                                      </a:rPr>
                                      <m:t>𝑅</m:t>
                                    </m:r>
                                  </m:den>
                                </m:f>
                                <m:d>
                                  <m:dPr>
                                    <m:ctrlPr>
                                      <a:rPr lang="en-US" i="1">
                                        <a:latin typeface="Cambria Math" panose="02040503050406030204" pitchFamily="18" charset="0"/>
                                      </a:rPr>
                                    </m:ctrlPr>
                                  </m:dPr>
                                  <m:e>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acc>
                                      <m:accPr>
                                        <m:chr m:val="̇"/>
                                        <m:ctrlPr>
                                          <a:rPr lang="en-US" i="1">
                                            <a:latin typeface="Cambria Math" panose="02040503050406030204" pitchFamily="18" charset="0"/>
                                          </a:rPr>
                                        </m:ctrlPr>
                                      </m:accPr>
                                      <m:e>
                                        <m:r>
                                          <a:rPr lang="en-US" i="1">
                                            <a:latin typeface="Cambria Math" panose="02040503050406030204" pitchFamily="18" charset="0"/>
                                          </a:rPr>
                                          <m:t>𝜃</m:t>
                                        </m:r>
                                      </m:e>
                                    </m:acc>
                                  </m:e>
                                </m:d>
                              </m:e>
                            </m:mr>
                          </m:m>
                        </m:e>
                      </m:d>
                    </m:oMath>
                  </m:oMathPara>
                </a14:m>
                <a:endParaRPr lang="en-US"/>
              </a:p>
              <a:p>
                <a:pPr marL="0" indent="0">
                  <a:spcAft>
                    <a:spcPts val="600"/>
                  </a:spcAft>
                  <a:buNone/>
                </a:pPr>
                <a:r>
                  <a:rPr lang="en-US"/>
                  <a:t>Finally, the dynamic equation is: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b="0" i="1" smtClean="0">
                          <a:latin typeface="Cambria Math" panose="02040503050406030204" pitchFamily="18" charset="0"/>
                        </a:rPr>
                        <m:t>𝑅</m:t>
                      </m:r>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e>
                      </m:d>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e>
                      </m:acc>
                      <m:r>
                        <a:rPr lang="en-US" b="0" i="1" smtClean="0">
                          <a:latin typeface="Cambria Math" panose="02040503050406030204" pitchFamily="18" charset="0"/>
                        </a:rPr>
                        <m:t>𝑅</m:t>
                      </m:r>
                      <m:func>
                        <m:funcPr>
                          <m:ctrlPr>
                            <a:rPr lang="en-US" i="1">
                              <a:latin typeface="Cambria Math" panose="02040503050406030204" pitchFamily="18" charset="0"/>
                            </a:rPr>
                          </m:ctrlPr>
                        </m:funcPr>
                        <m:fName>
                          <m:r>
                            <m:rPr>
                              <m:sty m:val="p"/>
                            </m:rPr>
                            <a:rPr lang="en-US" i="1">
                              <a:latin typeface="Cambria Math" panose="02040503050406030204" pitchFamily="18" charset="0"/>
                            </a:rPr>
                            <m:t>sign</m:t>
                          </m:r>
                        </m:fName>
                        <m:e>
                          <m:acc>
                            <m:accPr>
                              <m:chr m:val="̇"/>
                              <m:ctrlPr>
                                <a:rPr lang="en-US" i="1">
                                  <a:latin typeface="Cambria Math" panose="02040503050406030204" pitchFamily="18" charset="0"/>
                                </a:rPr>
                              </m:ctrlPr>
                            </m:accPr>
                            <m:e>
                              <m:r>
                                <a:rPr lang="en-US" i="1">
                                  <a:latin typeface="Cambria Math" panose="02040503050406030204" pitchFamily="18" charset="0"/>
                                </a:rPr>
                                <m:t>𝜃</m:t>
                              </m:r>
                            </m:e>
                          </m:acc>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e>
                      </m:d>
                      <m:r>
                        <a:rPr lang="en-US" i="1">
                          <a:latin typeface="Cambria Math" panose="02040503050406030204" pitchFamily="18" charset="0"/>
                        </a:rPr>
                        <m:t>=</m:t>
                      </m:r>
                      <m:r>
                        <a:rPr lang="en-US" b="0" i="1" smtClean="0">
                          <a:latin typeface="Cambria Math" panose="02040503050406030204" pitchFamily="18" charset="0"/>
                        </a:rPr>
                        <m:t>𝑉</m:t>
                      </m:r>
                    </m:oMath>
                  </m:oMathPara>
                </a14:m>
                <a:endParaRPr lang="en-US"/>
              </a:p>
              <a:p>
                <a:pPr marL="0" indent="0">
                  <a:spcAft>
                    <a:spcPts val="600"/>
                  </a:spcAft>
                  <a:buNone/>
                </a:pPr>
                <a:r>
                  <a:rPr lang="en-US"/>
                  <a:t>Again, by neglecting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a14:m>
                <a:r>
                  <a:rPr lang="en-US"/>
                  <a:t> and moving to the frequency domain, we get:</a:t>
                </a:r>
              </a:p>
              <a:p>
                <a:pPr marL="0" indent="0">
                  <a:spcAft>
                    <a:spcPts val="1200"/>
                  </a:spcAft>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r>
                            <a:rPr lang="en-US" i="1">
                              <a:latin typeface="Cambria Math" panose="02040503050406030204" pitchFamily="18" charset="0"/>
                            </a:rPr>
                            <m:t>𝑅</m:t>
                          </m:r>
                        </m:e>
                      </m:d>
                      <m:r>
                        <a:rPr lang="en-US" b="0" i="1" smtClean="0">
                          <a:latin typeface="Cambria Math" panose="02040503050406030204" pitchFamily="18" charset="0"/>
                        </a:rPr>
                        <m:t>𝜃</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𝑉</m:t>
                      </m:r>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r>
                            <a:rPr lang="en-US" i="1">
                              <a:latin typeface="Cambria Math" panose="02040503050406030204" pitchFamily="18" charset="0"/>
                            </a:rPr>
                            <m:t>𝑅</m:t>
                          </m:r>
                        </m:den>
                      </m:f>
                    </m:oMath>
                  </m:oMathPara>
                </a14:m>
                <a:endParaRPr lang="en-US"/>
              </a:p>
              <a:p>
                <a:pPr marL="0" indent="0">
                  <a:spcAft>
                    <a:spcPts val="600"/>
                  </a:spcAft>
                  <a:buNone/>
                </a:pPr>
                <a:r>
                  <a:rPr lang="en-US"/>
                  <a:t>And if we disconnect the encoder cable (hence setting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r>
                      <a:rPr lang="en-US" b="0" i="1" smtClean="0">
                        <a:latin typeface="Cambria Math" panose="02040503050406030204" pitchFamily="18" charset="0"/>
                      </a:rPr>
                      <m:t>=0</m:t>
                    </m:r>
                  </m:oMath>
                </a14:m>
                <a:r>
                  <a:rPr lang="en-US"/>
                  <a:t>), we get a transfer function from </a:t>
                </a:r>
                <a14:m>
                  <m:oMath xmlns:m="http://schemas.openxmlformats.org/officeDocument/2006/math">
                    <m:r>
                      <a:rPr lang="en-US" b="0" i="1" smtClean="0">
                        <a:latin typeface="Cambria Math" panose="02040503050406030204" pitchFamily="18" charset="0"/>
                      </a:rPr>
                      <m:t>𝑉</m:t>
                    </m:r>
                  </m:oMath>
                </a14:m>
                <a:r>
                  <a:rPr lang="en-US"/>
                  <a:t> to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r>
                            <a:rPr lang="en-US" b="0" i="1" smtClean="0">
                              <a:latin typeface="Cambria Math" panose="02040503050406030204" pitchFamily="18" charset="0"/>
                            </a:rPr>
                            <m:t>𝑠</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den>
                      </m:f>
                    </m:oMath>
                  </m:oMathPara>
                </a14:m>
                <a:endParaRPr lang="en-US"/>
              </a:p>
              <a:p>
                <a:pPr marL="0" indent="0">
                  <a:buNone/>
                </a:pPr>
                <a:endParaRPr lang="en-US"/>
              </a:p>
              <a:p>
                <a:pPr marL="0" indent="0">
                  <a:buNone/>
                </a:pPr>
                <a:endParaRPr lang="en-US"/>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blipFill>
                <a:blip r:embed="rId2"/>
                <a:stretch>
                  <a:fillRect l="-582" t="-129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Tree>
    <p:extLst>
      <p:ext uri="{BB962C8B-B14F-4D97-AF65-F5344CB8AC3E}">
        <p14:creationId xmlns:p14="http://schemas.microsoft.com/office/powerpoint/2010/main" val="203399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16</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2291416"/>
              </a:xfrm>
            </p:spPr>
            <p:txBody>
              <a:bodyPr/>
              <a:lstStyle/>
              <a:p>
                <a:pPr marL="0" indent="0">
                  <a:spcAft>
                    <a:spcPts val="600"/>
                  </a:spcAft>
                  <a:buNone/>
                </a:pPr>
                <a:r>
                  <a:rPr lang="en-US"/>
                  <a:t>The last transfer function has a pole in:</a:t>
                </a:r>
              </a:p>
              <a:p>
                <a:pPr marL="0" indent="0">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𝑝𝑜𝑙𝑒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𝑅</m:t>
                          </m:r>
                        </m:den>
                      </m:f>
                      <m:r>
                        <a:rPr lang="en-US" b="0" i="1" smtClean="0">
                          <a:latin typeface="Cambria Math" panose="02040503050406030204" pitchFamily="18" charset="0"/>
                          <a:ea typeface="Cambria Math" panose="02040503050406030204" pitchFamily="18" charset="0"/>
                        </a:rPr>
                        <m:t>≈1.8 </m:t>
                      </m:r>
                      <m:r>
                        <a:rPr lang="en-US" b="0" i="1" smtClean="0">
                          <a:latin typeface="Cambria Math" panose="02040503050406030204" pitchFamily="18" charset="0"/>
                          <a:ea typeface="Cambria Math" panose="02040503050406030204" pitchFamily="18" charset="0"/>
                        </a:rPr>
                        <m:t>𝐻𝑧</m:t>
                      </m:r>
                    </m:oMath>
                  </m:oMathPara>
                </a14:m>
                <a:endParaRPr lang="en-US"/>
              </a:p>
              <a:p>
                <a:pPr marL="0" indent="0">
                  <a:spcAft>
                    <a:spcPts val="600"/>
                  </a:spcAft>
                  <a:buNone/>
                </a:pPr>
                <a:r>
                  <a:rPr lang="en-US"/>
                  <a:t>Which has an offset with respect to the pole of the transfer function which goes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oMath>
                </a14:m>
                <a:r>
                  <a:rPr lang="en-US"/>
                  <a:t> to</a:t>
                </a:r>
                <a14:m>
                  <m:oMath xmlns:m="http://schemas.openxmlformats.org/officeDocument/2006/math">
                    <m:r>
                      <a:rPr lang="en-US" b="0" i="0"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den>
                    </m:f>
                  </m:oMath>
                </a14:m>
                <a:endParaRPr lang="en-US"/>
              </a:p>
              <a:p>
                <a:pPr marL="0" indent="0">
                  <a:spcAft>
                    <a:spcPts val="600"/>
                  </a:spcAft>
                  <a:buNone/>
                </a:pPr>
                <a:r>
                  <a:rPr lang="en-US"/>
                  <a:t>We can now perform the identification in order to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oMath>
                </a14:m>
                <a:r>
                  <a:rPr lang="en-US"/>
                  <a:t>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oMath>
                </a14:m>
                <a:r>
                  <a:rPr lang="en-US"/>
                  <a:t>. </a:t>
                </a:r>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2606" y="949325"/>
                <a:ext cx="11520000" cy="2291416"/>
              </a:xfrm>
              <a:blipFill>
                <a:blip r:embed="rId2"/>
                <a:stretch>
                  <a:fillRect l="-582" t="-292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pic>
        <p:nvPicPr>
          <p:cNvPr id="8" name="Immagine 7">
            <a:extLst>
              <a:ext uri="{FF2B5EF4-FFF2-40B4-BE49-F238E27FC236}">
                <a16:creationId xmlns:a16="http://schemas.microsoft.com/office/drawing/2014/main" id="{2B261A8D-F283-4D20-A28C-681BF1E2AF96}"/>
              </a:ext>
            </a:extLst>
          </p:cNvPr>
          <p:cNvPicPr>
            <a:picLocks noChangeAspect="1"/>
          </p:cNvPicPr>
          <p:nvPr/>
        </p:nvPicPr>
        <p:blipFill rotWithShape="1">
          <a:blip r:embed="rId3">
            <a:extLst>
              <a:ext uri="{28A0092B-C50C-407E-A947-70E740481C1C}">
                <a14:useLocalDpi xmlns:a14="http://schemas.microsoft.com/office/drawing/2010/main" val="0"/>
              </a:ext>
            </a:extLst>
          </a:blip>
          <a:srcRect l="6067" t="2784" r="9007" b="2784"/>
          <a:stretch/>
        </p:blipFill>
        <p:spPr>
          <a:xfrm>
            <a:off x="203597" y="3089395"/>
            <a:ext cx="6699457" cy="3208827"/>
          </a:xfrm>
          <a:prstGeom prst="rect">
            <a:avLst/>
          </a:prstGeom>
        </p:spPr>
      </p:pic>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5AE29516-C4E0-4E2A-A275-A26C52A18383}"/>
                  </a:ext>
                </a:extLst>
              </p:cNvPr>
              <p:cNvSpPr txBox="1"/>
              <p:nvPr/>
            </p:nvSpPr>
            <p:spPr>
              <a:xfrm>
                <a:off x="7785531" y="3429000"/>
                <a:ext cx="4067075" cy="2146165"/>
              </a:xfrm>
              <a:prstGeom prst="rect">
                <a:avLst/>
              </a:prstGeom>
              <a:noFill/>
            </p:spPr>
            <p:txBody>
              <a:bodyPr wrap="square" rtlCol="0">
                <a:spAutoFit/>
              </a:bodyPr>
              <a:lstStyle/>
              <a:p>
                <a:r>
                  <a:rPr lang="it-IT"/>
                  <a:t>(Full system with cable, 0.5V step)</a:t>
                </a:r>
              </a:p>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𝜃</m:t>
                        </m:r>
                      </m:sub>
                    </m:sSub>
                    <m:r>
                      <a:rPr lang="it-IT" b="0" i="1" smtClean="0">
                        <a:latin typeface="Cambria Math" panose="02040503050406030204" pitchFamily="18" charset="0"/>
                      </a:rPr>
                      <m:t>=1.5</m:t>
                    </m:r>
                    <m:r>
                      <a:rPr lang="it-IT" b="0" i="1" smtClean="0">
                        <a:latin typeface="Cambria Math" panose="02040503050406030204" pitchFamily="18" charset="0"/>
                      </a:rPr>
                      <m:t>𝑒</m:t>
                    </m:r>
                    <m:r>
                      <a:rPr lang="it-IT" b="0" i="1" smtClean="0">
                        <a:latin typeface="Cambria Math" panose="02040503050406030204" pitchFamily="18" charset="0"/>
                      </a:rPr>
                      <m:t>−3</m:t>
                    </m:r>
                  </m:oMath>
                </a14:m>
                <a:endParaRPr lang="it-IT" b="0"/>
              </a:p>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𝐽</m:t>
                        </m:r>
                      </m:e>
                      <m:sub>
                        <m:r>
                          <a:rPr lang="it-IT" b="0" i="1" smtClean="0">
                            <a:latin typeface="Cambria Math" panose="02040503050406030204" pitchFamily="18" charset="0"/>
                          </a:rPr>
                          <m:t>𝑡𝑜𝑡</m:t>
                        </m:r>
                      </m:sub>
                    </m:sSub>
                    <m:r>
                      <a:rPr lang="it-IT" b="0" i="1" smtClean="0">
                        <a:latin typeface="Cambria Math" panose="02040503050406030204" pitchFamily="18" charset="0"/>
                      </a:rPr>
                      <m:t>=4.1019</m:t>
                    </m:r>
                    <m:r>
                      <a:rPr lang="it-IT" b="0" i="1" smtClean="0">
                        <a:latin typeface="Cambria Math" panose="02040503050406030204" pitchFamily="18" charset="0"/>
                      </a:rPr>
                      <m:t>𝑒</m:t>
                    </m:r>
                    <m:r>
                      <a:rPr lang="it-IT" b="0" i="1" smtClean="0">
                        <a:latin typeface="Cambria Math" panose="02040503050406030204" pitchFamily="18" charset="0"/>
                      </a:rPr>
                      <m:t>−4 </m:t>
                    </m:r>
                  </m:oMath>
                </a14:m>
                <a:endParaRPr lang="en-US" b="0" i="1">
                  <a:latin typeface="Cambria Math" panose="02040503050406030204" pitchFamily="18" charset="0"/>
                </a:endParaRPr>
              </a:p>
              <a:p>
                <a:pPr marL="742950" lvl="1" indent="-285750">
                  <a:buFont typeface="Wingdings" panose="05000000000000000000" pitchFamily="2" charset="2"/>
                  <a:buChar char="§"/>
                </a:pPr>
                <a:r>
                  <a:rPr lang="it-IT" b="0"/>
                  <a:t>If we assume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𝑟</m:t>
                            </m:r>
                          </m:sub>
                        </m:sSub>
                      </m:num>
                      <m:den>
                        <m:r>
                          <a:rPr lang="en-US" b="0" i="1" smtClean="0">
                            <a:latin typeface="Cambria Math" panose="02040503050406030204" pitchFamily="18" charset="0"/>
                            <a:ea typeface="Cambria Math" panose="02040503050406030204" pitchFamily="18" charset="0"/>
                          </a:rPr>
                          <m:t>2</m:t>
                        </m:r>
                      </m:den>
                    </m:f>
                  </m:oMath>
                </a14:m>
                <a:r>
                  <a:rPr lang="it-IT" b="0"/>
                  <a:t> we can get a preliminary estimate of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𝐽</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h</m:t>
                        </m:r>
                      </m:sub>
                    </m:sSub>
                    <m:r>
                      <a:rPr lang="it-IT" b="0" i="1" smtClean="0">
                        <a:latin typeface="Cambria Math" panose="02040503050406030204" pitchFamily="18" charset="0"/>
                      </a:rPr>
                      <m:t>=8</m:t>
                    </m:r>
                    <m:r>
                      <a:rPr lang="it-IT" b="0" i="1" smtClean="0">
                        <a:latin typeface="Cambria Math" panose="02040503050406030204" pitchFamily="18" charset="0"/>
                      </a:rPr>
                      <m:t>𝑒</m:t>
                    </m:r>
                    <m:r>
                      <a:rPr lang="it-IT" b="0" i="1" smtClean="0">
                        <a:latin typeface="Cambria Math" panose="02040503050406030204" pitchFamily="18" charset="0"/>
                      </a:rPr>
                      <m:t>−6</m:t>
                    </m:r>
                  </m:oMath>
                </a14:m>
                <a:endParaRPr lang="it-IT" b="0"/>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r>
                      <a:rPr lang="it-IT" b="0" i="1" smtClean="0">
                        <a:latin typeface="Cambria Math" panose="02040503050406030204" pitchFamily="18" charset="0"/>
                      </a:rPr>
                      <m:t>=0.0055</m:t>
                    </m:r>
                  </m:oMath>
                </a14:m>
                <a:endParaRPr lang="it-IT"/>
              </a:p>
            </p:txBody>
          </p:sp>
        </mc:Choice>
        <mc:Fallback>
          <p:sp>
            <p:nvSpPr>
              <p:cNvPr id="9" name="CasellaDiTesto 8">
                <a:extLst>
                  <a:ext uri="{FF2B5EF4-FFF2-40B4-BE49-F238E27FC236}">
                    <a16:creationId xmlns:a16="http://schemas.microsoft.com/office/drawing/2014/main" id="{5AE29516-C4E0-4E2A-A275-A26C52A18383}"/>
                  </a:ext>
                </a:extLst>
              </p:cNvPr>
              <p:cNvSpPr txBox="1">
                <a:spLocks noRot="1" noChangeAspect="1" noMove="1" noResize="1" noEditPoints="1" noAdjustHandles="1" noChangeArrowheads="1" noChangeShapeType="1" noTextEdit="1"/>
              </p:cNvSpPr>
              <p:nvPr/>
            </p:nvSpPr>
            <p:spPr>
              <a:xfrm>
                <a:off x="7785531" y="3429000"/>
                <a:ext cx="4067075" cy="2146165"/>
              </a:xfrm>
              <a:prstGeom prst="rect">
                <a:avLst/>
              </a:prstGeom>
              <a:blipFill>
                <a:blip r:embed="rId4"/>
                <a:stretch>
                  <a:fillRect l="-1199" t="-1705" r="-450" b="-2557"/>
                </a:stretch>
              </a:blipFill>
            </p:spPr>
            <p:txBody>
              <a:bodyPr/>
              <a:lstStyle/>
              <a:p>
                <a:r>
                  <a:rPr lang="en-US">
                    <a:noFill/>
                  </a:rPr>
                  <a:t> </a:t>
                </a:r>
              </a:p>
            </p:txBody>
          </p:sp>
        </mc:Fallback>
      </mc:AlternateContent>
      <p:sp>
        <p:nvSpPr>
          <p:cNvPr id="10" name="Freccia a destra 9">
            <a:extLst>
              <a:ext uri="{FF2B5EF4-FFF2-40B4-BE49-F238E27FC236}">
                <a16:creationId xmlns:a16="http://schemas.microsoft.com/office/drawing/2014/main" id="{D405FEAE-8088-4554-A376-426691491A3C}"/>
              </a:ext>
            </a:extLst>
          </p:cNvPr>
          <p:cNvSpPr/>
          <p:nvPr/>
        </p:nvSpPr>
        <p:spPr>
          <a:xfrm>
            <a:off x="7100047" y="3773670"/>
            <a:ext cx="568079" cy="510988"/>
          </a:xfrm>
          <a:prstGeom prst="rightArrow">
            <a:avLst/>
          </a:prstGeom>
          <a:solidFill>
            <a:srgbClr val="083E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89859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17</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11" name="Segnaposto contenuto 10">
            <a:extLst>
              <a:ext uri="{FF2B5EF4-FFF2-40B4-BE49-F238E27FC236}">
                <a16:creationId xmlns:a16="http://schemas.microsoft.com/office/drawing/2014/main" id="{48C421E3-6F7B-4FD0-8F6F-B6C59D91EEA2}"/>
              </a:ext>
            </a:extLst>
          </p:cNvPr>
          <p:cNvSpPr>
            <a:spLocks noGrp="1"/>
          </p:cNvSpPr>
          <p:nvPr>
            <p:ph idx="1"/>
          </p:nvPr>
        </p:nvSpPr>
        <p:spPr>
          <a:xfrm>
            <a:off x="332606" y="949325"/>
            <a:ext cx="11520000" cy="965200"/>
          </a:xfrm>
        </p:spPr>
        <p:txBody>
          <a:bodyPr>
            <a:normAutofit/>
          </a:bodyPr>
          <a:lstStyle/>
          <a:p>
            <a:r>
              <a:rPr lang="en-US"/>
              <a:t>However, note that the cable encoder has a very nonlinear behavior which cannot be approximated with a spring. As a matter of fact, when validating on a 1V step experiment, we obtain this: </a:t>
            </a:r>
          </a:p>
        </p:txBody>
      </p:sp>
      <p:pic>
        <p:nvPicPr>
          <p:cNvPr id="13" name="Immagine 12">
            <a:extLst>
              <a:ext uri="{FF2B5EF4-FFF2-40B4-BE49-F238E27FC236}">
                <a16:creationId xmlns:a16="http://schemas.microsoft.com/office/drawing/2014/main" id="{875A19BD-2610-4325-A103-6FB626F035D7}"/>
              </a:ext>
            </a:extLst>
          </p:cNvPr>
          <p:cNvPicPr>
            <a:picLocks noChangeAspect="1"/>
          </p:cNvPicPr>
          <p:nvPr/>
        </p:nvPicPr>
        <p:blipFill rotWithShape="1">
          <a:blip r:embed="rId2">
            <a:extLst>
              <a:ext uri="{28A0092B-C50C-407E-A947-70E740481C1C}">
                <a14:useLocalDpi xmlns:a14="http://schemas.microsoft.com/office/drawing/2010/main" val="0"/>
              </a:ext>
            </a:extLst>
          </a:blip>
          <a:srcRect l="7500" t="2785" r="8346" b="5448"/>
          <a:stretch/>
        </p:blipFill>
        <p:spPr>
          <a:xfrm>
            <a:off x="1528526" y="1838325"/>
            <a:ext cx="9090792" cy="4270204"/>
          </a:xfrm>
          <a:prstGeom prst="rect">
            <a:avLst/>
          </a:prstGeom>
        </p:spPr>
      </p:pic>
    </p:spTree>
    <p:extLst>
      <p:ext uri="{BB962C8B-B14F-4D97-AF65-F5344CB8AC3E}">
        <p14:creationId xmlns:p14="http://schemas.microsoft.com/office/powerpoint/2010/main" val="56193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18</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11" name="Segnaposto contenuto 10">
            <a:extLst>
              <a:ext uri="{FF2B5EF4-FFF2-40B4-BE49-F238E27FC236}">
                <a16:creationId xmlns:a16="http://schemas.microsoft.com/office/drawing/2014/main" id="{48C421E3-6F7B-4FD0-8F6F-B6C59D91EEA2}"/>
              </a:ext>
            </a:extLst>
          </p:cNvPr>
          <p:cNvSpPr>
            <a:spLocks noGrp="1"/>
          </p:cNvSpPr>
          <p:nvPr>
            <p:ph idx="1"/>
          </p:nvPr>
        </p:nvSpPr>
        <p:spPr>
          <a:xfrm>
            <a:off x="332606" y="949325"/>
            <a:ext cx="11520000" cy="965200"/>
          </a:xfrm>
        </p:spPr>
        <p:txBody>
          <a:bodyPr>
            <a:normAutofit/>
          </a:bodyPr>
          <a:lstStyle/>
          <a:p>
            <a:pPr marL="0" indent="0">
              <a:buNone/>
            </a:pPr>
            <a:r>
              <a:rPr lang="en-US"/>
              <a:t>Another issue of the identified parameters is that in a sine sweep validation experiment they are performing poorly. </a:t>
            </a:r>
          </a:p>
        </p:txBody>
      </p:sp>
      <p:pic>
        <p:nvPicPr>
          <p:cNvPr id="13" name="Immagine 12">
            <a:extLst>
              <a:ext uri="{FF2B5EF4-FFF2-40B4-BE49-F238E27FC236}">
                <a16:creationId xmlns:a16="http://schemas.microsoft.com/office/drawing/2014/main" id="{875A19BD-2610-4325-A103-6FB626F035D7}"/>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t="2785" r="6187" b="-1019"/>
          <a:stretch>
            <a:fillRect/>
          </a:stretch>
        </p:blipFill>
        <p:spPr>
          <a:xfrm>
            <a:off x="2865055" y="1461938"/>
            <a:ext cx="4918862" cy="3130550"/>
          </a:xfrm>
          <a:prstGeom prst="rect">
            <a:avLst/>
          </a:prstGeom>
        </p:spPr>
      </p:pic>
      <p:sp>
        <p:nvSpPr>
          <p:cNvPr id="8" name="Segnaposto contenuto 10">
            <a:extLst>
              <a:ext uri="{FF2B5EF4-FFF2-40B4-BE49-F238E27FC236}">
                <a16:creationId xmlns:a16="http://schemas.microsoft.com/office/drawing/2014/main" id="{84732EE1-35BD-4972-A482-8831C3F51AF0}"/>
              </a:ext>
            </a:extLst>
          </p:cNvPr>
          <p:cNvSpPr txBox="1">
            <a:spLocks/>
          </p:cNvSpPr>
          <p:nvPr/>
        </p:nvSpPr>
        <p:spPr>
          <a:xfrm>
            <a:off x="458861" y="4749800"/>
            <a:ext cx="11520000" cy="96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We can re-run the identification for the sine sweep (with the system identification toolbox in MATLAB)  and we get the following results: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16B6DA4-EADD-4FF5-A648-D9904137815F}"/>
                  </a:ext>
                </a:extLst>
              </p:cNvPr>
              <p:cNvSpPr txBox="1"/>
              <p:nvPr/>
            </p:nvSpPr>
            <p:spPr>
              <a:xfrm>
                <a:off x="5637139" y="5060265"/>
                <a:ext cx="6096000" cy="92333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𝜃</m:t>
                        </m:r>
                      </m:sub>
                    </m:sSub>
                    <m:r>
                      <a:rPr lang="it-IT" b="0" i="1" smtClean="0">
                        <a:latin typeface="Cambria Math" panose="02040503050406030204" pitchFamily="18" charset="0"/>
                      </a:rPr>
                      <m:t>=</m:t>
                    </m:r>
                    <m:r>
                      <a:rPr lang="en-US" b="0" i="1" smtClean="0">
                        <a:latin typeface="Cambria Math" panose="02040503050406030204" pitchFamily="18" charset="0"/>
                      </a:rPr>
                      <m:t>3.69</m:t>
                    </m:r>
                    <m:r>
                      <a:rPr lang="it-IT" b="0" i="1" smtClean="0">
                        <a:latin typeface="Cambria Math" panose="02040503050406030204" pitchFamily="18" charset="0"/>
                      </a:rPr>
                      <m:t>𝑒</m:t>
                    </m:r>
                    <m:r>
                      <a:rPr lang="it-IT" b="0" i="1" smtClean="0">
                        <a:latin typeface="Cambria Math" panose="02040503050406030204" pitchFamily="18" charset="0"/>
                      </a:rPr>
                      <m:t>−4</m:t>
                    </m:r>
                  </m:oMath>
                </a14:m>
                <a:endParaRPr lang="it-IT" b="0"/>
              </a:p>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𝐽</m:t>
                        </m:r>
                      </m:e>
                      <m:sub>
                        <m:r>
                          <a:rPr lang="it-IT" b="0" i="1" smtClean="0">
                            <a:latin typeface="Cambria Math" panose="02040503050406030204" pitchFamily="18" charset="0"/>
                          </a:rPr>
                          <m:t>𝑡𝑜𝑡</m:t>
                        </m:r>
                      </m:sub>
                    </m:sSub>
                    <m:r>
                      <a:rPr lang="it-IT" b="0" i="1" smtClean="0">
                        <a:latin typeface="Cambria Math" panose="02040503050406030204" pitchFamily="18" charset="0"/>
                      </a:rPr>
                      <m:t>=4.1019</m:t>
                    </m:r>
                    <m:r>
                      <a:rPr lang="it-IT" b="0" i="1" smtClean="0">
                        <a:latin typeface="Cambria Math" panose="02040503050406030204" pitchFamily="18" charset="0"/>
                      </a:rPr>
                      <m:t>𝑒</m:t>
                    </m:r>
                    <m:r>
                      <a:rPr lang="it-IT" b="0" i="1" smtClean="0">
                        <a:latin typeface="Cambria Math" panose="02040503050406030204" pitchFamily="18" charset="0"/>
                      </a:rPr>
                      <m:t>−4 </m:t>
                    </m:r>
                  </m:oMath>
                </a14:m>
                <a:endParaRPr lang="en-US" b="0" i="1">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r>
                      <a:rPr lang="it-IT" b="0" i="1" smtClean="0">
                        <a:latin typeface="Cambria Math" panose="02040503050406030204" pitchFamily="18" charset="0"/>
                      </a:rPr>
                      <m:t>=0.00</m:t>
                    </m:r>
                  </m:oMath>
                </a14:m>
                <a:r>
                  <a:rPr lang="en-US"/>
                  <a:t>22</a:t>
                </a:r>
              </a:p>
            </p:txBody>
          </p:sp>
        </mc:Choice>
        <mc:Fallback>
          <p:sp>
            <p:nvSpPr>
              <p:cNvPr id="10" name="TextBox 9">
                <a:extLst>
                  <a:ext uri="{FF2B5EF4-FFF2-40B4-BE49-F238E27FC236}">
                    <a16:creationId xmlns:a16="http://schemas.microsoft.com/office/drawing/2014/main" id="{B16B6DA4-EADD-4FF5-A648-D9904137815F}"/>
                  </a:ext>
                </a:extLst>
              </p:cNvPr>
              <p:cNvSpPr txBox="1">
                <a:spLocks noRot="1" noChangeAspect="1" noMove="1" noResize="1" noEditPoints="1" noAdjustHandles="1" noChangeArrowheads="1" noChangeShapeType="1" noTextEdit="1"/>
              </p:cNvSpPr>
              <p:nvPr/>
            </p:nvSpPr>
            <p:spPr>
              <a:xfrm>
                <a:off x="5637139" y="5060265"/>
                <a:ext cx="6096000" cy="923330"/>
              </a:xfrm>
              <a:prstGeom prst="rect">
                <a:avLst/>
              </a:prstGeom>
              <a:blipFill>
                <a:blip r:embed="rId4"/>
                <a:stretch>
                  <a:fillRect l="-700" b="-9211"/>
                </a:stretch>
              </a:blipFill>
            </p:spPr>
            <p:txBody>
              <a:bodyPr/>
              <a:lstStyle/>
              <a:p>
                <a:r>
                  <a:rPr lang="en-US">
                    <a:noFill/>
                  </a:rPr>
                  <a:t> </a:t>
                </a:r>
              </a:p>
            </p:txBody>
          </p:sp>
        </mc:Fallback>
      </mc:AlternateContent>
    </p:spTree>
    <p:extLst>
      <p:ext uri="{BB962C8B-B14F-4D97-AF65-F5344CB8AC3E}">
        <p14:creationId xmlns:p14="http://schemas.microsoft.com/office/powerpoint/2010/main" val="310065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19</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11" name="Segnaposto contenuto 10">
            <a:extLst>
              <a:ext uri="{FF2B5EF4-FFF2-40B4-BE49-F238E27FC236}">
                <a16:creationId xmlns:a16="http://schemas.microsoft.com/office/drawing/2014/main" id="{48C421E3-6F7B-4FD0-8F6F-B6C59D91EEA2}"/>
              </a:ext>
            </a:extLst>
          </p:cNvPr>
          <p:cNvSpPr>
            <a:spLocks noGrp="1"/>
          </p:cNvSpPr>
          <p:nvPr>
            <p:ph idx="1"/>
          </p:nvPr>
        </p:nvSpPr>
        <p:spPr>
          <a:xfrm>
            <a:off x="332606" y="949325"/>
            <a:ext cx="11520000" cy="965200"/>
          </a:xfrm>
        </p:spPr>
        <p:txBody>
          <a:bodyPr>
            <a:normAutofit/>
          </a:bodyPr>
          <a:lstStyle/>
          <a:p>
            <a:pPr marL="0" indent="0">
              <a:buNone/>
            </a:pPr>
            <a:r>
              <a:rPr lang="en-US"/>
              <a:t>The performance is much better:</a:t>
            </a:r>
          </a:p>
        </p:txBody>
      </p:sp>
      <p:pic>
        <p:nvPicPr>
          <p:cNvPr id="13" name="Immagine 12">
            <a:extLst>
              <a:ext uri="{FF2B5EF4-FFF2-40B4-BE49-F238E27FC236}">
                <a16:creationId xmlns:a16="http://schemas.microsoft.com/office/drawing/2014/main" id="{875A19BD-2610-4325-A103-6FB626F035D7}"/>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277" r="2252"/>
          <a:stretch>
            <a:fillRect/>
          </a:stretch>
        </p:blipFill>
        <p:spPr>
          <a:xfrm>
            <a:off x="2495551" y="1321959"/>
            <a:ext cx="6447650" cy="4020407"/>
          </a:xfrm>
          <a:prstGeom prst="rect">
            <a:avLst/>
          </a:prstGeom>
        </p:spPr>
      </p:pic>
      <mc:AlternateContent xmlns:mc="http://schemas.openxmlformats.org/markup-compatibility/2006">
        <mc:Choice xmlns:a14="http://schemas.microsoft.com/office/drawing/2010/main" Requires="a14">
          <p:sp>
            <p:nvSpPr>
              <p:cNvPr id="8" name="Segnaposto contenuto 10">
                <a:extLst>
                  <a:ext uri="{FF2B5EF4-FFF2-40B4-BE49-F238E27FC236}">
                    <a16:creationId xmlns:a16="http://schemas.microsoft.com/office/drawing/2014/main" id="{84732EE1-35BD-4972-A482-8831C3F51AF0}"/>
                  </a:ext>
                </a:extLst>
              </p:cNvPr>
              <p:cNvSpPr txBox="1">
                <a:spLocks/>
              </p:cNvSpPr>
              <p:nvPr/>
            </p:nvSpPr>
            <p:spPr>
              <a:xfrm>
                <a:off x="458861" y="5446884"/>
                <a:ext cx="11520000" cy="965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chemeClr val="bg1">
                        <a:lumMod val="50000"/>
                      </a:schemeClr>
                    </a:solidFill>
                  </a:rPr>
                  <a:t>Notice that in order to run this identification, it was necessary to remove the estimated  friction from the estimated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𝜏</m:t>
                        </m:r>
                      </m:e>
                      <m:sub>
                        <m:r>
                          <a:rPr lang="en-US" b="0" i="1" smtClean="0">
                            <a:solidFill>
                              <a:schemeClr val="bg1">
                                <a:lumMod val="50000"/>
                              </a:schemeClr>
                            </a:solidFill>
                            <a:latin typeface="Cambria Math" panose="02040503050406030204" pitchFamily="18" charset="0"/>
                          </a:rPr>
                          <m:t>𝑟</m:t>
                        </m:r>
                      </m:sub>
                    </m:sSub>
                  </m:oMath>
                </a14:m>
                <a:r>
                  <a:rPr lang="en-US">
                    <a:solidFill>
                      <a:schemeClr val="bg1">
                        <a:lumMod val="50000"/>
                      </a:schemeClr>
                    </a:solidFill>
                  </a:rPr>
                  <a:t> applied to the system.</a:t>
                </a:r>
              </a:p>
            </p:txBody>
          </p:sp>
        </mc:Choice>
        <mc:Fallback>
          <p:sp>
            <p:nvSpPr>
              <p:cNvPr id="8" name="Segnaposto contenuto 10">
                <a:extLst>
                  <a:ext uri="{FF2B5EF4-FFF2-40B4-BE49-F238E27FC236}">
                    <a16:creationId xmlns:a16="http://schemas.microsoft.com/office/drawing/2014/main" id="{84732EE1-35BD-4972-A482-8831C3F51AF0}"/>
                  </a:ext>
                </a:extLst>
              </p:cNvPr>
              <p:cNvSpPr txBox="1">
                <a:spLocks noRot="1" noChangeAspect="1" noMove="1" noResize="1" noEditPoints="1" noAdjustHandles="1" noChangeArrowheads="1" noChangeShapeType="1" noTextEdit="1"/>
              </p:cNvSpPr>
              <p:nvPr/>
            </p:nvSpPr>
            <p:spPr>
              <a:xfrm>
                <a:off x="458861" y="5446884"/>
                <a:ext cx="11520000" cy="965200"/>
              </a:xfrm>
              <a:prstGeom prst="rect">
                <a:avLst/>
              </a:prstGeom>
              <a:blipFill>
                <a:blip r:embed="rId4"/>
                <a:stretch>
                  <a:fillRect l="-529" t="-6962"/>
                </a:stretch>
              </a:blipFill>
            </p:spPr>
            <p:txBody>
              <a:bodyPr/>
              <a:lstStyle/>
              <a:p>
                <a:r>
                  <a:rPr lang="en-US">
                    <a:noFill/>
                  </a:rPr>
                  <a:t> </a:t>
                </a:r>
              </a:p>
            </p:txBody>
          </p:sp>
        </mc:Fallback>
      </mc:AlternateContent>
    </p:spTree>
    <p:extLst>
      <p:ext uri="{BB962C8B-B14F-4D97-AF65-F5344CB8AC3E}">
        <p14:creationId xmlns:p14="http://schemas.microsoft.com/office/powerpoint/2010/main" val="3374895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CB5F-C53C-4684-9E5D-45BE31BA5D65}"/>
              </a:ext>
            </a:extLst>
          </p:cNvPr>
          <p:cNvSpPr>
            <a:spLocks noGrp="1"/>
          </p:cNvSpPr>
          <p:nvPr>
            <p:ph type="title"/>
          </p:nvPr>
        </p:nvSpPr>
        <p:spPr/>
        <p:txBody>
          <a:bodyPr/>
          <a:lstStyle/>
          <a:p>
            <a:r>
              <a:rPr lang="en-US"/>
              <a:t>System Description</a:t>
            </a:r>
          </a:p>
        </p:txBody>
      </p:sp>
      <p:sp>
        <p:nvSpPr>
          <p:cNvPr id="3" name="Date Placeholder 2">
            <a:extLst>
              <a:ext uri="{FF2B5EF4-FFF2-40B4-BE49-F238E27FC236}">
                <a16:creationId xmlns:a16="http://schemas.microsoft.com/office/drawing/2014/main" id="{63C6EEB8-E416-4CD2-BC34-ED1BF55D7CC7}"/>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5" name="Slide Number Placeholder 4">
            <a:extLst>
              <a:ext uri="{FF2B5EF4-FFF2-40B4-BE49-F238E27FC236}">
                <a16:creationId xmlns:a16="http://schemas.microsoft.com/office/drawing/2014/main" id="{5C3321FE-DD98-4860-B9F5-57DDF2D1B63A}"/>
              </a:ext>
            </a:extLst>
          </p:cNvPr>
          <p:cNvSpPr>
            <a:spLocks noGrp="1"/>
          </p:cNvSpPr>
          <p:nvPr>
            <p:ph type="sldNum" sz="quarter" idx="12"/>
          </p:nvPr>
        </p:nvSpPr>
        <p:spPr/>
        <p:txBody>
          <a:bodyPr/>
          <a:lstStyle/>
          <a:p>
            <a:fld id="{F3DDC619-1A6C-4757-A88B-65483DD1A987}" type="slidenum">
              <a:rPr lang="en-US" smtClean="0"/>
              <a:pPr/>
              <a:t>2</a:t>
            </a:fld>
            <a:endParaRPr lang="en-US"/>
          </a:p>
        </p:txBody>
      </p:sp>
      <p:sp>
        <p:nvSpPr>
          <p:cNvPr id="6" name="TextBox 5">
            <a:extLst>
              <a:ext uri="{FF2B5EF4-FFF2-40B4-BE49-F238E27FC236}">
                <a16:creationId xmlns:a16="http://schemas.microsoft.com/office/drawing/2014/main" id="{8376870D-1C3D-4BA8-8323-4754A9C12E1B}"/>
              </a:ext>
            </a:extLst>
          </p:cNvPr>
          <p:cNvSpPr txBox="1"/>
          <p:nvPr/>
        </p:nvSpPr>
        <p:spPr>
          <a:xfrm>
            <a:off x="458861" y="1053307"/>
            <a:ext cx="11204603" cy="3580467"/>
          </a:xfrm>
          <a:prstGeom prst="rect">
            <a:avLst/>
          </a:prstGeom>
          <a:noFill/>
        </p:spPr>
        <p:txBody>
          <a:bodyPr wrap="square" rtlCol="0">
            <a:spAutoFit/>
          </a:bodyPr>
          <a:lstStyle/>
          <a:p>
            <a:pPr algn="just">
              <a:spcAft>
                <a:spcPts val="800"/>
              </a:spcAft>
            </a:pPr>
            <a:r>
              <a:rPr lang="en-US" sz="2000"/>
              <a:t>The system is composed by:</a:t>
            </a:r>
          </a:p>
          <a:p>
            <a:pPr marL="342900" indent="-342900" algn="just">
              <a:spcAft>
                <a:spcPts val="800"/>
              </a:spcAft>
              <a:buFont typeface="Arial" panose="020B0604020202020204" pitchFamily="34" charset="0"/>
              <a:buChar char="•"/>
            </a:pPr>
            <a:r>
              <a:rPr lang="en-US" sz="2000"/>
              <a:t>DC motor</a:t>
            </a:r>
          </a:p>
          <a:p>
            <a:pPr marL="342900" indent="-342900" algn="just">
              <a:spcAft>
                <a:spcPts val="800"/>
              </a:spcAft>
              <a:buFont typeface="Arial" panose="020B0604020202020204" pitchFamily="34" charset="0"/>
              <a:buChar char="•"/>
            </a:pPr>
            <a:r>
              <a:rPr lang="en-US" sz="2000"/>
              <a:t>Horizontal Rod, moved by the motor around an axis perpendicular to the ground</a:t>
            </a:r>
          </a:p>
          <a:p>
            <a:pPr marL="342900" indent="-342900" algn="just">
              <a:spcAft>
                <a:spcPts val="800"/>
              </a:spcAft>
              <a:buFont typeface="Arial" panose="020B0604020202020204" pitchFamily="34" charset="0"/>
              <a:buChar char="•"/>
            </a:pPr>
            <a:r>
              <a:rPr lang="en-US" sz="2000"/>
              <a:t>Vertical Rod (Pendulum), which is free to rotate around the horizontal rod axis</a:t>
            </a:r>
          </a:p>
          <a:p>
            <a:pPr marL="342900" indent="-342900" algn="just">
              <a:spcAft>
                <a:spcPts val="800"/>
              </a:spcAft>
              <a:buFont typeface="Arial" panose="020B0604020202020204" pitchFamily="34" charset="0"/>
              <a:buChar char="•"/>
            </a:pPr>
            <a:endParaRPr lang="en-US" sz="2000"/>
          </a:p>
          <a:p>
            <a:pPr algn="just">
              <a:spcAft>
                <a:spcPts val="800"/>
              </a:spcAft>
            </a:pPr>
            <a:r>
              <a:rPr lang="en-US" sz="2000"/>
              <a:t>The control action is the motor Voltage</a:t>
            </a:r>
          </a:p>
          <a:p>
            <a:pPr algn="just">
              <a:spcAft>
                <a:spcPts val="800"/>
              </a:spcAft>
            </a:pPr>
            <a:endParaRPr lang="en-US" sz="2000"/>
          </a:p>
          <a:p>
            <a:pPr algn="just">
              <a:spcAft>
                <a:spcPts val="800"/>
              </a:spcAft>
            </a:pPr>
            <a:r>
              <a:rPr lang="en-US" sz="2000"/>
              <a:t>The available sensors are two angular position encoders for the position of the horizontal rod and of the pendulum.</a:t>
            </a:r>
          </a:p>
        </p:txBody>
      </p:sp>
      <p:sp>
        <p:nvSpPr>
          <p:cNvPr id="9" name="Footer Placeholder 3">
            <a:extLst>
              <a:ext uri="{FF2B5EF4-FFF2-40B4-BE49-F238E27FC236}">
                <a16:creationId xmlns:a16="http://schemas.microsoft.com/office/drawing/2014/main" id="{CBF24CFD-6703-4923-839B-93F0B9869598}"/>
              </a:ext>
            </a:extLst>
          </p:cNvPr>
          <p:cNvSpPr>
            <a:spLocks noGrp="1"/>
          </p:cNvSpPr>
          <p:nvPr>
            <p:ph type="ftr" sz="quarter" idx="11"/>
          </p:nvPr>
        </p:nvSpPr>
        <p:spPr>
          <a:xfrm>
            <a:off x="3553326" y="6516603"/>
            <a:ext cx="4114800" cy="289381"/>
          </a:xfrm>
        </p:spPr>
        <p:txBody>
          <a:bodyPr/>
          <a:lstStyle/>
          <a:p>
            <a:r>
              <a:rPr lang="it-IT"/>
              <a:t>ACL – </a:t>
            </a:r>
            <a:r>
              <a:rPr lang="en-US"/>
              <a:t>Inverted Pendulum</a:t>
            </a:r>
          </a:p>
        </p:txBody>
      </p:sp>
    </p:spTree>
    <p:extLst>
      <p:ext uri="{BB962C8B-B14F-4D97-AF65-F5344CB8AC3E}">
        <p14:creationId xmlns:p14="http://schemas.microsoft.com/office/powerpoint/2010/main" val="236856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20</a:t>
            </a:fld>
            <a:endParaRPr lang="en-US"/>
          </a:p>
        </p:txBody>
      </p:sp>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1156052"/>
          </a:xfrm>
        </p:spPr>
        <p:txBody>
          <a:bodyPr/>
          <a:lstStyle/>
          <a:p>
            <a:pPr marL="0" indent="0">
              <a:spcAft>
                <a:spcPts val="600"/>
              </a:spcAft>
              <a:buNone/>
            </a:pPr>
            <a:r>
              <a:rPr lang="en-US"/>
              <a:t>Notice that the last model we obtained is assuming that the current dynamics do not affect the system. This can be also proven by computing the complete model according to the following scheme:</a:t>
            </a:r>
          </a:p>
          <a:p>
            <a:pPr marL="0" indent="0">
              <a:spcAft>
                <a:spcPts val="600"/>
              </a:spcAft>
              <a:buNone/>
            </a:pPr>
            <a:endParaRPr lang="en-US" b="1">
              <a:solidFill>
                <a:srgbClr val="FF0000"/>
              </a:solidFill>
            </a:endParaRPr>
          </a:p>
          <a:p>
            <a:pPr marL="0" indent="0">
              <a:buNone/>
            </a:pPr>
            <a:endParaRPr lang="en-US"/>
          </a:p>
          <a:p>
            <a:pPr marL="0" indent="0">
              <a:buNone/>
            </a:pPr>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grpSp>
        <p:nvGrpSpPr>
          <p:cNvPr id="72" name="Group 71">
            <a:extLst>
              <a:ext uri="{FF2B5EF4-FFF2-40B4-BE49-F238E27FC236}">
                <a16:creationId xmlns:a16="http://schemas.microsoft.com/office/drawing/2014/main" id="{B9208A9B-DA4B-4264-84BE-CB4EF3761BBA}"/>
              </a:ext>
            </a:extLst>
          </p:cNvPr>
          <p:cNvGrpSpPr/>
          <p:nvPr/>
        </p:nvGrpSpPr>
        <p:grpSpPr>
          <a:xfrm>
            <a:off x="1817186" y="1846195"/>
            <a:ext cx="7587079" cy="2171184"/>
            <a:chOff x="1594700" y="2238504"/>
            <a:chExt cx="7587079" cy="2171184"/>
          </a:xfrm>
        </p:grpSpPr>
        <p:sp>
          <p:nvSpPr>
            <p:cNvPr id="7" name="Rectangle: Rounded Corners 6">
              <a:extLst>
                <a:ext uri="{FF2B5EF4-FFF2-40B4-BE49-F238E27FC236}">
                  <a16:creationId xmlns:a16="http://schemas.microsoft.com/office/drawing/2014/main" id="{255179F0-1009-4889-B945-643EEE3848C1}"/>
                </a:ext>
              </a:extLst>
            </p:cNvPr>
            <p:cNvSpPr/>
            <p:nvPr/>
          </p:nvSpPr>
          <p:spPr>
            <a:xfrm>
              <a:off x="35533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C92357B-E9E5-4B81-99C4-255A81374CA6}"/>
                </a:ext>
              </a:extLst>
            </p:cNvPr>
            <p:cNvSpPr/>
            <p:nvPr/>
          </p:nvSpPr>
          <p:spPr>
            <a:xfrm>
              <a:off x="56107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3479821A-8A07-4F5E-8CDB-A712050C93F5}"/>
                </a:ext>
              </a:extLst>
            </p:cNvPr>
            <p:cNvCxnSpPr>
              <a:cxnSpLocks/>
              <a:stCxn id="7" idx="3"/>
              <a:endCxn id="8" idx="1"/>
            </p:cNvCxnSpPr>
            <p:nvPr/>
          </p:nvCxnSpPr>
          <p:spPr>
            <a:xfrm>
              <a:off x="4829676" y="2705101"/>
              <a:ext cx="7810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D6FE885-4BC9-4124-8C93-1CFA31BA3F47}"/>
                    </a:ext>
                  </a:extLst>
                </p:cNvPr>
                <p:cNvSpPr txBox="1"/>
                <p:nvPr/>
              </p:nvSpPr>
              <p:spPr>
                <a:xfrm>
                  <a:off x="3802226" y="24384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𝑮</m:t>
                            </m:r>
                          </m:e>
                          <m:sub>
                            <m:r>
                              <a:rPr lang="en-US" sz="2400" b="1" i="1" smtClean="0">
                                <a:latin typeface="Cambria Math" panose="02040503050406030204" pitchFamily="18" charset="0"/>
                              </a:rPr>
                              <m:t>𝒆𝒍</m:t>
                            </m:r>
                          </m:sub>
                        </m:sSub>
                      </m:oMath>
                    </m:oMathPara>
                  </a14:m>
                  <a:endParaRPr lang="en-US" b="1"/>
                </a:p>
              </p:txBody>
            </p:sp>
          </mc:Choice>
          <mc:Fallback>
            <p:sp>
              <p:nvSpPr>
                <p:cNvPr id="14" name="TextBox 13">
                  <a:extLst>
                    <a:ext uri="{FF2B5EF4-FFF2-40B4-BE49-F238E27FC236}">
                      <a16:creationId xmlns:a16="http://schemas.microsoft.com/office/drawing/2014/main" id="{4D6FE885-4BC9-4124-8C93-1CFA31BA3F47}"/>
                    </a:ext>
                  </a:extLst>
                </p:cNvPr>
                <p:cNvSpPr txBox="1">
                  <a:spLocks noRot="1" noChangeAspect="1" noMove="1" noResize="1" noEditPoints="1" noAdjustHandles="1" noChangeArrowheads="1" noChangeShapeType="1" noTextEdit="1"/>
                </p:cNvSpPr>
                <p:nvPr/>
              </p:nvSpPr>
              <p:spPr>
                <a:xfrm>
                  <a:off x="3802226" y="2438400"/>
                  <a:ext cx="762000" cy="461665"/>
                </a:xfrm>
                <a:prstGeom prst="rect">
                  <a:avLst/>
                </a:prstGeom>
                <a:blipFill>
                  <a:blip r:embed="rId2"/>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DDE24C9-50B3-4264-9828-10298C6E0D1D}"/>
                    </a:ext>
                  </a:extLst>
                </p:cNvPr>
                <p:cNvSpPr txBox="1"/>
                <p:nvPr/>
              </p:nvSpPr>
              <p:spPr>
                <a:xfrm>
                  <a:off x="5819276" y="2438400"/>
                  <a:ext cx="762000" cy="493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𝑮</m:t>
                            </m:r>
                          </m:e>
                          <m: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𝒓</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𝜽</m:t>
                            </m:r>
                          </m:sub>
                        </m:sSub>
                      </m:oMath>
                    </m:oMathPara>
                  </a14:m>
                  <a:endParaRPr lang="en-US" b="1"/>
                </a:p>
              </p:txBody>
            </p:sp>
          </mc:Choice>
          <mc:Fallback>
            <p:sp>
              <p:nvSpPr>
                <p:cNvPr id="15" name="TextBox 14">
                  <a:extLst>
                    <a:ext uri="{FF2B5EF4-FFF2-40B4-BE49-F238E27FC236}">
                      <a16:creationId xmlns:a16="http://schemas.microsoft.com/office/drawing/2014/main" id="{DDDE24C9-50B3-4264-9828-10298C6E0D1D}"/>
                    </a:ext>
                  </a:extLst>
                </p:cNvPr>
                <p:cNvSpPr txBox="1">
                  <a:spLocks noRot="1" noChangeAspect="1" noMove="1" noResize="1" noEditPoints="1" noAdjustHandles="1" noChangeArrowheads="1" noChangeShapeType="1" noTextEdit="1"/>
                </p:cNvSpPr>
                <p:nvPr/>
              </p:nvSpPr>
              <p:spPr>
                <a:xfrm>
                  <a:off x="5819276" y="2438400"/>
                  <a:ext cx="762000" cy="493405"/>
                </a:xfrm>
                <a:prstGeom prst="rect">
                  <a:avLst/>
                </a:prstGeom>
                <a:blipFill>
                  <a:blip r:embed="rId3"/>
                  <a:stretch>
                    <a:fillRect l="-1600" r="-216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302096F-41D6-4C5E-8FB3-71EC2FC073FC}"/>
                </a:ext>
              </a:extLst>
            </p:cNvPr>
            <p:cNvCxnSpPr>
              <a:cxnSpLocks/>
              <a:stCxn id="18" idx="6"/>
              <a:endCxn id="7" idx="1"/>
            </p:cNvCxnSpPr>
            <p:nvPr/>
          </p:nvCxnSpPr>
          <p:spPr>
            <a:xfrm>
              <a:off x="2657976" y="2705101"/>
              <a:ext cx="8953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0A85177-6FEF-4708-A42F-E9516DAD888E}"/>
                </a:ext>
              </a:extLst>
            </p:cNvPr>
            <p:cNvSpPr/>
            <p:nvPr/>
          </p:nvSpPr>
          <p:spPr>
            <a:xfrm>
              <a:off x="2419851" y="2586038"/>
              <a:ext cx="238125" cy="238125"/>
            </a:xfrm>
            <a:prstGeom prst="ellips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557B4A3-2509-4FE2-B074-FED13CAA66AC}"/>
                    </a:ext>
                  </a:extLst>
                </p:cNvPr>
                <p:cNvSpPr txBox="1"/>
                <p:nvPr/>
              </p:nvSpPr>
              <p:spPr>
                <a:xfrm>
                  <a:off x="1594700" y="224631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𝑽</m:t>
                        </m:r>
                      </m:oMath>
                    </m:oMathPara>
                  </a14:m>
                  <a:endParaRPr lang="en-US" b="1"/>
                </a:p>
              </p:txBody>
            </p:sp>
          </mc:Choice>
          <mc:Fallback>
            <p:sp>
              <p:nvSpPr>
                <p:cNvPr id="21" name="TextBox 20">
                  <a:extLst>
                    <a:ext uri="{FF2B5EF4-FFF2-40B4-BE49-F238E27FC236}">
                      <a16:creationId xmlns:a16="http://schemas.microsoft.com/office/drawing/2014/main" id="{C557B4A3-2509-4FE2-B074-FED13CAA66AC}"/>
                    </a:ext>
                  </a:extLst>
                </p:cNvPr>
                <p:cNvSpPr txBox="1">
                  <a:spLocks noRot="1" noChangeAspect="1" noMove="1" noResize="1" noEditPoints="1" noAdjustHandles="1" noChangeArrowheads="1" noChangeShapeType="1" noTextEdit="1"/>
                </p:cNvSpPr>
                <p:nvPr/>
              </p:nvSpPr>
              <p:spPr>
                <a:xfrm>
                  <a:off x="1594700" y="2246310"/>
                  <a:ext cx="532150" cy="461665"/>
                </a:xfrm>
                <a:prstGeom prst="rect">
                  <a:avLst/>
                </a:prstGeom>
                <a:blipFill>
                  <a:blip r:embed="rId4"/>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F79822A-7C20-4A47-9F73-5C99CE256FBC}"/>
                </a:ext>
              </a:extLst>
            </p:cNvPr>
            <p:cNvCxnSpPr>
              <a:cxnSpLocks/>
              <a:endCxn id="18" idx="2"/>
            </p:cNvCxnSpPr>
            <p:nvPr/>
          </p:nvCxnSpPr>
          <p:spPr>
            <a:xfrm>
              <a:off x="1594700" y="2705101"/>
              <a:ext cx="825151"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201BDC0-8FC0-4FC7-8FFC-C83E1CA16A1A}"/>
                    </a:ext>
                  </a:extLst>
                </p:cNvPr>
                <p:cNvSpPr txBox="1"/>
                <p:nvPr/>
              </p:nvSpPr>
              <p:spPr>
                <a:xfrm>
                  <a:off x="4945851" y="225393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𝝉</m:t>
                        </m:r>
                      </m:oMath>
                    </m:oMathPara>
                  </a14:m>
                  <a:endParaRPr lang="en-US" b="1"/>
                </a:p>
              </p:txBody>
            </p:sp>
          </mc:Choice>
          <mc:Fallback>
            <p:sp>
              <p:nvSpPr>
                <p:cNvPr id="26" name="TextBox 25">
                  <a:extLst>
                    <a:ext uri="{FF2B5EF4-FFF2-40B4-BE49-F238E27FC236}">
                      <a16:creationId xmlns:a16="http://schemas.microsoft.com/office/drawing/2014/main" id="{5201BDC0-8FC0-4FC7-8FFC-C83E1CA16A1A}"/>
                    </a:ext>
                  </a:extLst>
                </p:cNvPr>
                <p:cNvSpPr txBox="1">
                  <a:spLocks noRot="1" noChangeAspect="1" noMove="1" noResize="1" noEditPoints="1" noAdjustHandles="1" noChangeArrowheads="1" noChangeShapeType="1" noTextEdit="1"/>
                </p:cNvSpPr>
                <p:nvPr/>
              </p:nvSpPr>
              <p:spPr>
                <a:xfrm>
                  <a:off x="4945851" y="2253930"/>
                  <a:ext cx="53215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BAB7F3E-92F1-4248-AD25-AA04632063EA}"/>
                    </a:ext>
                  </a:extLst>
                </p:cNvPr>
                <p:cNvSpPr txBox="1"/>
                <p:nvPr/>
              </p:nvSpPr>
              <p:spPr>
                <a:xfrm>
                  <a:off x="2098900" y="2337207"/>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a:p>
              </p:txBody>
            </p:sp>
          </mc:Choice>
          <mc:Fallback>
            <p:sp>
              <p:nvSpPr>
                <p:cNvPr id="27" name="TextBox 26">
                  <a:extLst>
                    <a:ext uri="{FF2B5EF4-FFF2-40B4-BE49-F238E27FC236}">
                      <a16:creationId xmlns:a16="http://schemas.microsoft.com/office/drawing/2014/main" id="{6BAB7F3E-92F1-4248-AD25-AA04632063EA}"/>
                    </a:ext>
                  </a:extLst>
                </p:cNvPr>
                <p:cNvSpPr txBox="1">
                  <a:spLocks noRot="1" noChangeAspect="1" noMove="1" noResize="1" noEditPoints="1" noAdjustHandles="1" noChangeArrowheads="1" noChangeShapeType="1" noTextEdit="1"/>
                </p:cNvSpPr>
                <p:nvPr/>
              </p:nvSpPr>
              <p:spPr>
                <a:xfrm>
                  <a:off x="2098900" y="2337207"/>
                  <a:ext cx="5321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4B56686-355B-4E1D-8CF8-588BA1342BD3}"/>
                    </a:ext>
                  </a:extLst>
                </p:cNvPr>
                <p:cNvSpPr txBox="1"/>
                <p:nvPr/>
              </p:nvSpPr>
              <p:spPr>
                <a:xfrm>
                  <a:off x="2071032" y="272463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a:p>
              </p:txBody>
            </p:sp>
          </mc:Choice>
          <mc:Fallback>
            <p:sp>
              <p:nvSpPr>
                <p:cNvPr id="28" name="TextBox 27">
                  <a:extLst>
                    <a:ext uri="{FF2B5EF4-FFF2-40B4-BE49-F238E27FC236}">
                      <a16:creationId xmlns:a16="http://schemas.microsoft.com/office/drawing/2014/main" id="{94B56686-355B-4E1D-8CF8-588BA1342BD3}"/>
                    </a:ext>
                  </a:extLst>
                </p:cNvPr>
                <p:cNvSpPr txBox="1">
                  <a:spLocks noRot="1" noChangeAspect="1" noMove="1" noResize="1" noEditPoints="1" noAdjustHandles="1" noChangeArrowheads="1" noChangeShapeType="1" noTextEdit="1"/>
                </p:cNvSpPr>
                <p:nvPr/>
              </p:nvSpPr>
              <p:spPr>
                <a:xfrm>
                  <a:off x="2071032" y="2724638"/>
                  <a:ext cx="532150" cy="369332"/>
                </a:xfrm>
                <a:prstGeom prst="rect">
                  <a:avLst/>
                </a:prstGeom>
                <a:blipFill>
                  <a:blip r:embed="rId7"/>
                  <a:stretch>
                    <a:fillRect/>
                  </a:stretch>
                </a:blipFill>
              </p:spPr>
              <p:txBody>
                <a:bodyPr/>
                <a:lstStyle/>
                <a:p>
                  <a:r>
                    <a:rPr lang="en-US">
                      <a:noFill/>
                    </a:rPr>
                    <a:t> </a:t>
                  </a:r>
                </a:p>
              </p:txBody>
            </p:sp>
          </mc:Fallback>
        </mc:AlternateContent>
        <p:sp>
          <p:nvSpPr>
            <p:cNvPr id="30" name="Rectangle: Rounded Corners 29">
              <a:extLst>
                <a:ext uri="{FF2B5EF4-FFF2-40B4-BE49-F238E27FC236}">
                  <a16:creationId xmlns:a16="http://schemas.microsoft.com/office/drawing/2014/main" id="{1996FB81-E2EC-41F1-AEF7-839C39EC193C}"/>
                </a:ext>
              </a:extLst>
            </p:cNvPr>
            <p:cNvSpPr/>
            <p:nvPr/>
          </p:nvSpPr>
          <p:spPr>
            <a:xfrm>
              <a:off x="7847753" y="3001430"/>
              <a:ext cx="554547" cy="59693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0D49E0A2-95E5-4B6C-91E6-22880111AD7F}"/>
                </a:ext>
              </a:extLst>
            </p:cNvPr>
            <p:cNvCxnSpPr>
              <a:cxnSpLocks/>
              <a:stCxn id="8" idx="3"/>
            </p:cNvCxnSpPr>
            <p:nvPr/>
          </p:nvCxnSpPr>
          <p:spPr>
            <a:xfrm>
              <a:off x="6887076" y="2705101"/>
              <a:ext cx="2294703"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24D1272-3E73-4407-B5E2-2A046D7F6B9A}"/>
                    </a:ext>
                  </a:extLst>
                </p:cNvPr>
                <p:cNvSpPr txBox="1"/>
                <p:nvPr/>
              </p:nvSpPr>
              <p:spPr>
                <a:xfrm>
                  <a:off x="8591953" y="2238504"/>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𝜽</m:t>
                        </m:r>
                      </m:oMath>
                    </m:oMathPara>
                  </a14:m>
                  <a:endParaRPr lang="en-US" b="1"/>
                </a:p>
              </p:txBody>
            </p:sp>
          </mc:Choice>
          <mc:Fallback>
            <p:sp>
              <p:nvSpPr>
                <p:cNvPr id="45" name="TextBox 44">
                  <a:extLst>
                    <a:ext uri="{FF2B5EF4-FFF2-40B4-BE49-F238E27FC236}">
                      <a16:creationId xmlns:a16="http://schemas.microsoft.com/office/drawing/2014/main" id="{024D1272-3E73-4407-B5E2-2A046D7F6B9A}"/>
                    </a:ext>
                  </a:extLst>
                </p:cNvPr>
                <p:cNvSpPr txBox="1">
                  <a:spLocks noRot="1" noChangeAspect="1" noMove="1" noResize="1" noEditPoints="1" noAdjustHandles="1" noChangeArrowheads="1" noChangeShapeType="1" noTextEdit="1"/>
                </p:cNvSpPr>
                <p:nvPr/>
              </p:nvSpPr>
              <p:spPr>
                <a:xfrm>
                  <a:off x="8591953" y="2238504"/>
                  <a:ext cx="532150" cy="461665"/>
                </a:xfrm>
                <a:prstGeom prst="rect">
                  <a:avLst/>
                </a:prstGeom>
                <a:blipFill>
                  <a:blip r:embed="rId8"/>
                  <a:stretch>
                    <a:fillRect/>
                  </a:stretch>
                </a:blipFill>
              </p:spPr>
              <p:txBody>
                <a:bodyPr/>
                <a:lstStyle/>
                <a:p>
                  <a:r>
                    <a:rPr lang="en-US">
                      <a:noFill/>
                    </a:rPr>
                    <a:t> </a:t>
                  </a:r>
                </a:p>
              </p:txBody>
            </p:sp>
          </mc:Fallback>
        </mc:AlternateContent>
        <p:cxnSp>
          <p:nvCxnSpPr>
            <p:cNvPr id="48" name="Connector: Elbow 47">
              <a:extLst>
                <a:ext uri="{FF2B5EF4-FFF2-40B4-BE49-F238E27FC236}">
                  <a16:creationId xmlns:a16="http://schemas.microsoft.com/office/drawing/2014/main" id="{10E29751-6DB4-4075-9BA8-496ED7AE83F8}"/>
                </a:ext>
              </a:extLst>
            </p:cNvPr>
            <p:cNvCxnSpPr>
              <a:stCxn id="8" idx="3"/>
              <a:endCxn id="30" idx="1"/>
            </p:cNvCxnSpPr>
            <p:nvPr/>
          </p:nvCxnSpPr>
          <p:spPr>
            <a:xfrm>
              <a:off x="6887076" y="2705101"/>
              <a:ext cx="960677" cy="594795"/>
            </a:xfrm>
            <a:prstGeom prst="bentConnector3">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B6B4B47F-EB8E-4D38-9249-12EE34D3B451}"/>
                    </a:ext>
                  </a:extLst>
                </p:cNvPr>
                <p:cNvSpPr txBox="1"/>
                <p:nvPr/>
              </p:nvSpPr>
              <p:spPr>
                <a:xfrm>
                  <a:off x="7847753" y="3069062"/>
                  <a:ext cx="5545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𝒔</m:t>
                        </m:r>
                      </m:oMath>
                    </m:oMathPara>
                  </a14:m>
                  <a:endParaRPr lang="en-US" b="1"/>
                </a:p>
              </p:txBody>
            </p:sp>
          </mc:Choice>
          <mc:Fallback>
            <p:sp>
              <p:nvSpPr>
                <p:cNvPr id="54" name="TextBox 53">
                  <a:extLst>
                    <a:ext uri="{FF2B5EF4-FFF2-40B4-BE49-F238E27FC236}">
                      <a16:creationId xmlns:a16="http://schemas.microsoft.com/office/drawing/2014/main" id="{B6B4B47F-EB8E-4D38-9249-12EE34D3B451}"/>
                    </a:ext>
                  </a:extLst>
                </p:cNvPr>
                <p:cNvSpPr txBox="1">
                  <a:spLocks noRot="1" noChangeAspect="1" noMove="1" noResize="1" noEditPoints="1" noAdjustHandles="1" noChangeArrowheads="1" noChangeShapeType="1" noTextEdit="1"/>
                </p:cNvSpPr>
                <p:nvPr/>
              </p:nvSpPr>
              <p:spPr>
                <a:xfrm>
                  <a:off x="7847753" y="3069062"/>
                  <a:ext cx="554547" cy="461665"/>
                </a:xfrm>
                <a:prstGeom prst="rect">
                  <a:avLst/>
                </a:prstGeom>
                <a:blipFill>
                  <a:blip r:embed="rId9"/>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E69FDCF1-3115-4B86-8C0C-D15B35B05434}"/>
                </a:ext>
              </a:extLst>
            </p:cNvPr>
            <p:cNvCxnSpPr>
              <a:cxnSpLocks/>
              <a:stCxn id="54" idx="3"/>
            </p:cNvCxnSpPr>
            <p:nvPr/>
          </p:nvCxnSpPr>
          <p:spPr>
            <a:xfrm flipV="1">
              <a:off x="8402300" y="3299894"/>
              <a:ext cx="779479" cy="1"/>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5847835D-27DD-4A4B-8104-E492B2C8D27B}"/>
                    </a:ext>
                  </a:extLst>
                </p:cNvPr>
                <p:cNvSpPr txBox="1"/>
                <p:nvPr/>
              </p:nvSpPr>
              <p:spPr>
                <a:xfrm>
                  <a:off x="8591953" y="2850336"/>
                  <a:ext cx="532150" cy="4831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oMath>
                    </m:oMathPara>
                  </a14:m>
                  <a:endParaRPr lang="en-US" b="1"/>
                </a:p>
              </p:txBody>
            </p:sp>
          </mc:Choice>
          <mc:Fallback>
            <p:sp>
              <p:nvSpPr>
                <p:cNvPr id="59" name="TextBox 58">
                  <a:extLst>
                    <a:ext uri="{FF2B5EF4-FFF2-40B4-BE49-F238E27FC236}">
                      <a16:creationId xmlns:a16="http://schemas.microsoft.com/office/drawing/2014/main" id="{5847835D-27DD-4A4B-8104-E492B2C8D27B}"/>
                    </a:ext>
                  </a:extLst>
                </p:cNvPr>
                <p:cNvSpPr txBox="1">
                  <a:spLocks noRot="1" noChangeAspect="1" noMove="1" noResize="1" noEditPoints="1" noAdjustHandles="1" noChangeArrowheads="1" noChangeShapeType="1" noTextEdit="1"/>
                </p:cNvSpPr>
                <p:nvPr/>
              </p:nvSpPr>
              <p:spPr>
                <a:xfrm>
                  <a:off x="8591953" y="2850336"/>
                  <a:ext cx="532150" cy="483146"/>
                </a:xfrm>
                <a:prstGeom prst="rect">
                  <a:avLst/>
                </a:prstGeom>
                <a:blipFill>
                  <a:blip r:embed="rId10"/>
                  <a:stretch>
                    <a:fillRect/>
                  </a:stretch>
                </a:blipFill>
              </p:spPr>
              <p:txBody>
                <a:bodyPr/>
                <a:lstStyle/>
                <a:p>
                  <a:r>
                    <a:rPr lang="en-US">
                      <a:noFill/>
                    </a:rPr>
                    <a:t> </a:t>
                  </a:r>
                </a:p>
              </p:txBody>
            </p:sp>
          </mc:Fallback>
        </mc:AlternateContent>
        <p:sp>
          <p:nvSpPr>
            <p:cNvPr id="60" name="Isosceles Triangle 59">
              <a:extLst>
                <a:ext uri="{FF2B5EF4-FFF2-40B4-BE49-F238E27FC236}">
                  <a16:creationId xmlns:a16="http://schemas.microsoft.com/office/drawing/2014/main" id="{08FF1233-5E8E-49AB-9FF3-D7ED8EB27984}"/>
                </a:ext>
              </a:extLst>
            </p:cNvPr>
            <p:cNvSpPr/>
            <p:nvPr/>
          </p:nvSpPr>
          <p:spPr>
            <a:xfrm rot="16200000">
              <a:off x="5167064" y="3537241"/>
              <a:ext cx="848226" cy="896668"/>
            </a:xfrm>
            <a:prstGeom prst="triangl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DE84586A-1E66-4027-ABA8-C6BC24E60169}"/>
                </a:ext>
              </a:extLst>
            </p:cNvPr>
            <p:cNvCxnSpPr>
              <a:stCxn id="54" idx="3"/>
              <a:endCxn id="60" idx="3"/>
            </p:cNvCxnSpPr>
            <p:nvPr/>
          </p:nvCxnSpPr>
          <p:spPr>
            <a:xfrm flipH="1">
              <a:off x="6039511" y="3299895"/>
              <a:ext cx="2362789" cy="685680"/>
            </a:xfrm>
            <a:prstGeom prst="bentConnector3">
              <a:avLst>
                <a:gd name="adj1" fmla="val -9675"/>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3C4C94C-3AFD-4419-9F36-AD4718569B19}"/>
                </a:ext>
              </a:extLst>
            </p:cNvPr>
            <p:cNvCxnSpPr>
              <a:cxnSpLocks/>
              <a:stCxn id="60" idx="0"/>
              <a:endCxn id="18" idx="4"/>
            </p:cNvCxnSpPr>
            <p:nvPr/>
          </p:nvCxnSpPr>
          <p:spPr>
            <a:xfrm rot="10800000">
              <a:off x="2538915" y="2824163"/>
              <a:ext cx="2603929" cy="1161412"/>
            </a:xfrm>
            <a:prstGeom prst="bentConnector2">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53C72826-D935-467C-804A-5BD7792266CE}"/>
                    </a:ext>
                  </a:extLst>
                </p:cNvPr>
                <p:cNvSpPr txBox="1"/>
                <p:nvPr/>
              </p:nvSpPr>
              <p:spPr>
                <a:xfrm>
                  <a:off x="5492418" y="3750627"/>
                  <a:ext cx="5545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𝒌</m:t>
                            </m:r>
                          </m:e>
                          <m:sub>
                            <m:r>
                              <a:rPr lang="en-US" sz="2400" b="1" i="1" smtClean="0">
                                <a:latin typeface="Cambria Math" panose="02040503050406030204" pitchFamily="18" charset="0"/>
                              </a:rPr>
                              <m:t>𝒗</m:t>
                            </m:r>
                          </m:sub>
                        </m:sSub>
                      </m:oMath>
                    </m:oMathPara>
                  </a14:m>
                  <a:endParaRPr lang="en-US" b="1"/>
                </a:p>
              </p:txBody>
            </p:sp>
          </mc:Choice>
          <mc:Fallback>
            <p:sp>
              <p:nvSpPr>
                <p:cNvPr id="70" name="TextBox 69">
                  <a:extLst>
                    <a:ext uri="{FF2B5EF4-FFF2-40B4-BE49-F238E27FC236}">
                      <a16:creationId xmlns:a16="http://schemas.microsoft.com/office/drawing/2014/main" id="{53C72826-D935-467C-804A-5BD7792266CE}"/>
                    </a:ext>
                  </a:extLst>
                </p:cNvPr>
                <p:cNvSpPr txBox="1">
                  <a:spLocks noRot="1" noChangeAspect="1" noMove="1" noResize="1" noEditPoints="1" noAdjustHandles="1" noChangeArrowheads="1" noChangeShapeType="1" noTextEdit="1"/>
                </p:cNvSpPr>
                <p:nvPr/>
              </p:nvSpPr>
              <p:spPr>
                <a:xfrm>
                  <a:off x="5492418" y="3750627"/>
                  <a:ext cx="554547"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8AB8CBD9-2BA7-442A-AE21-6C32182F03C8}"/>
                    </a:ext>
                  </a:extLst>
                </p:cNvPr>
                <p:cNvSpPr txBox="1"/>
                <p:nvPr/>
              </p:nvSpPr>
              <p:spPr>
                <a:xfrm>
                  <a:off x="2431934" y="309397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𝑬</m:t>
                        </m:r>
                      </m:oMath>
                    </m:oMathPara>
                  </a14:m>
                  <a:endParaRPr lang="en-US" b="1"/>
                </a:p>
              </p:txBody>
            </p:sp>
          </mc:Choice>
          <mc:Fallback>
            <p:sp>
              <p:nvSpPr>
                <p:cNvPr id="71" name="TextBox 70">
                  <a:extLst>
                    <a:ext uri="{FF2B5EF4-FFF2-40B4-BE49-F238E27FC236}">
                      <a16:creationId xmlns:a16="http://schemas.microsoft.com/office/drawing/2014/main" id="{8AB8CBD9-2BA7-442A-AE21-6C32182F03C8}"/>
                    </a:ext>
                  </a:extLst>
                </p:cNvPr>
                <p:cNvSpPr txBox="1">
                  <a:spLocks noRot="1" noChangeAspect="1" noMove="1" noResize="1" noEditPoints="1" noAdjustHandles="1" noChangeArrowheads="1" noChangeShapeType="1" noTextEdit="1"/>
                </p:cNvSpPr>
                <p:nvPr/>
              </p:nvSpPr>
              <p:spPr>
                <a:xfrm>
                  <a:off x="2431934" y="3093970"/>
                  <a:ext cx="532150" cy="461665"/>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a:t>Where:</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den>
                      </m:f>
                    </m:oMath>
                  </m:oMathPara>
                </a14:m>
                <a:endParaRPr lang="en-US"/>
              </a:p>
              <a:p>
                <a:pPr marL="0" indent="0">
                  <a:spcAft>
                    <a:spcPts val="600"/>
                  </a:spcAft>
                  <a:buFont typeface="Arial" panose="020B0604020202020204" pitchFamily="34" charset="0"/>
                  <a:buNone/>
                </a:pPr>
                <a:r>
                  <a:rPr lang="en-US"/>
                  <a:t>and</a:t>
                </a:r>
              </a:p>
              <a:p>
                <a:pPr marL="0" indent="0">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𝑠𝐿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en>
                      </m:f>
                    </m:oMath>
                  </m:oMathPara>
                </a14:m>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mc:Choice>
        <mc:Fallback>
          <p:sp>
            <p:nvSpPr>
              <p:cNvPr id="73" name="Content Placeholder 4">
                <a:extLst>
                  <a:ext uri="{FF2B5EF4-FFF2-40B4-BE49-F238E27FC236}">
                    <a16:creationId xmlns:a16="http://schemas.microsoft.com/office/drawing/2014/main" id="{8EDF8826-A21F-45AB-A361-63ECC284CFF7}"/>
                  </a:ext>
                </a:extLst>
              </p:cNvPr>
              <p:cNvSpPr txBox="1">
                <a:spLocks noRot="1" noChangeAspect="1" noMove="1" noResize="1" noEditPoints="1" noAdjustHandles="1" noChangeArrowheads="1" noChangeShapeType="1" noTextEdit="1"/>
              </p:cNvSpPr>
              <p:nvPr/>
            </p:nvSpPr>
            <p:spPr>
              <a:xfrm>
                <a:off x="336000" y="4021604"/>
                <a:ext cx="11520000" cy="2268429"/>
              </a:xfrm>
              <a:prstGeom prst="rect">
                <a:avLst/>
              </a:prstGeom>
              <a:blipFill>
                <a:blip r:embed="rId13"/>
                <a:stretch>
                  <a:fillRect l="-529" t="-2957"/>
                </a:stretch>
              </a:blipFill>
            </p:spPr>
            <p:txBody>
              <a:bodyPr/>
              <a:lstStyle/>
              <a:p>
                <a:r>
                  <a:rPr lang="en-US">
                    <a:noFill/>
                  </a:rPr>
                  <a:t> </a:t>
                </a:r>
              </a:p>
            </p:txBody>
          </p:sp>
        </mc:Fallback>
      </mc:AlternateContent>
    </p:spTree>
    <p:extLst>
      <p:ext uri="{BB962C8B-B14F-4D97-AF65-F5344CB8AC3E}">
        <p14:creationId xmlns:p14="http://schemas.microsoft.com/office/powerpoint/2010/main" val="1960326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21</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5194300"/>
              </a:xfrm>
            </p:spPr>
            <p:txBody>
              <a:bodyPr/>
              <a:lstStyle/>
              <a:p>
                <a:pPr marL="0" indent="0">
                  <a:spcAft>
                    <a:spcPts val="600"/>
                  </a:spcAft>
                  <a:buNone/>
                </a:pPr>
                <a:r>
                  <a:rPr lang="en-US"/>
                  <a:t>Hence, the system has a transfer function given by:</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𝑠𝑘</m:t>
                              </m:r>
                            </m:e>
                            <m:sub>
                              <m:r>
                                <a:rPr lang="en-US" b="0" i="1" smtClean="0">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m:t>
                              </m:r>
                              <m:r>
                                <a:rPr lang="en-US" i="1">
                                  <a:latin typeface="Cambria Math" panose="02040503050406030204" pitchFamily="18" charset="0"/>
                                </a:rPr>
                                <m:t>𝑘</m:t>
                              </m:r>
                            </m:e>
                            <m:sub>
                              <m:r>
                                <a:rPr lang="en-US" i="1">
                                  <a:latin typeface="Cambria Math" panose="02040503050406030204" pitchFamily="18" charset="0"/>
                                </a:rPr>
                                <m:t>𝑣</m:t>
                              </m:r>
                            </m:sub>
                          </m:sSub>
                        </m:den>
                      </m:f>
                    </m:oMath>
                  </m:oMathPara>
                </a14:m>
                <a:endParaRPr lang="en-US"/>
              </a:p>
              <a:p>
                <a:pPr marL="0" indent="0">
                  <a:spcAft>
                    <a:spcPts val="600"/>
                  </a:spcAft>
                  <a:buNone/>
                </a:pPr>
                <a:r>
                  <a:rPr lang="en-US"/>
                  <a:t>And replacing the expressions we get:</a:t>
                </a:r>
              </a:p>
              <a:p>
                <a:pPr marL="0" indent="0">
                  <a:spcAft>
                    <a:spcPts val="18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e>
                          </m:d>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𝑅</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den>
                      </m:f>
                      <m:r>
                        <a:rPr lang="en-US" b="0" i="1" smtClean="0">
                          <a:latin typeface="Cambria Math" panose="02040503050406030204" pitchFamily="18" charset="0"/>
                        </a:rPr>
                        <m:t>=</m:t>
                      </m:r>
                    </m:oMath>
                  </m:oMathPara>
                </a14:m>
                <a:endParaRPr lang="en-US" b="0"/>
              </a:p>
              <a:p>
                <a:pPr marL="0" indent="0">
                  <a:spcAft>
                    <a:spcPts val="18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𝑠𝐿</m:t>
                          </m:r>
                          <m:r>
                            <a:rPr lang="en-US" b="0" i="1" smtClean="0">
                              <a:latin typeface="Cambria Math" panose="02040503050406030204" pitchFamily="18" charset="0"/>
                            </a:rPr>
                            <m:t>+</m:t>
                          </m:r>
                          <m:r>
                            <a:rPr lang="en-US" b="0" i="1" smtClean="0">
                              <a:latin typeface="Cambria Math" panose="02040503050406030204" pitchFamily="18" charset="0"/>
                            </a:rPr>
                            <m:t>𝑅</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𝑅</m:t>
                              </m:r>
                            </m:den>
                          </m:f>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e>
                          </m:d>
                          <m:r>
                            <a:rPr lang="en-US" b="0" i="1" smtClean="0">
                              <a:latin typeface="Cambria Math" panose="02040503050406030204" pitchFamily="18" charset="0"/>
                            </a:rPr>
                            <m:t>+</m:t>
                          </m:r>
                          <m:r>
                            <a:rPr lang="en-US" b="0" i="1" smtClean="0">
                              <a:latin typeface="Cambria Math" panose="02040503050406030204" pitchFamily="18" charset="0"/>
                            </a:rPr>
                            <m:t>𝑠</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num>
                            <m:den>
                              <m:r>
                                <a:rPr lang="en-US" b="0" i="1" smtClean="0">
                                  <a:latin typeface="Cambria Math" panose="02040503050406030204" pitchFamily="18" charset="0"/>
                                </a:rPr>
                                <m:t>𝑅</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𝑠𝐿</m:t>
                              </m:r>
                              <m:r>
                                <a:rPr lang="en-US" b="0" i="1" smtClean="0">
                                  <a:latin typeface="Cambria Math" panose="02040503050406030204" pitchFamily="18" charset="0"/>
                                </a:rPr>
                                <m:t>+</m:t>
                              </m:r>
                              <m:r>
                                <a:rPr lang="en-US" b="0" i="1" smtClean="0">
                                  <a:latin typeface="Cambria Math" panose="02040503050406030204" pitchFamily="18" charset="0"/>
                                </a:rPr>
                                <m:t>𝑅</m:t>
                              </m:r>
                            </m:den>
                          </m:f>
                        </m:den>
                      </m:f>
                      <m:r>
                        <a:rPr lang="en-US" i="1">
                          <a:latin typeface="Cambria Math" panose="02040503050406030204" pitchFamily="18" charset="0"/>
                          <a:ea typeface="Cambria Math" panose="02040503050406030204" pitchFamily="18" charset="0"/>
                        </a:rPr>
                        <m:t>≈</m:t>
                      </m:r>
                    </m:oMath>
                  </m:oMathPara>
                </a14:m>
                <a:endParaRPr lang="en-US" b="0"/>
              </a:p>
              <a:p>
                <a:pPr marL="0" indent="0">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r>
                            <a:rPr lang="en-US" i="1">
                              <a:latin typeface="Cambria Math" panose="02040503050406030204" pitchFamily="18" charset="0"/>
                            </a:rPr>
                            <m:t>𝑅</m:t>
                          </m:r>
                        </m:den>
                      </m:f>
                    </m:oMath>
                  </m:oMathPara>
                </a14:m>
                <a:endParaRPr lang="en-US" b="0"/>
              </a:p>
              <a:p>
                <a:pPr marL="0" indent="0">
                  <a:spcAft>
                    <a:spcPts val="600"/>
                  </a:spcAft>
                  <a:buNone/>
                </a:pPr>
                <a:r>
                  <a:rPr lang="en-US"/>
                  <a:t>We got the same equation as before.</a:t>
                </a:r>
                <a:endParaRPr lang="en-US" b="0"/>
              </a:p>
              <a:p>
                <a:pPr marL="0" indent="0">
                  <a:spcAft>
                    <a:spcPts val="600"/>
                  </a:spcAft>
                  <a:buNone/>
                </a:pPr>
                <a:endParaRPr lang="en-US"/>
              </a:p>
              <a:p>
                <a:pPr marL="0" indent="0">
                  <a:spcAft>
                    <a:spcPts val="600"/>
                  </a:spcAft>
                  <a:buNone/>
                </a:pPr>
                <a:endParaRPr lang="en-US" b="1">
                  <a:solidFill>
                    <a:srgbClr val="FF0000"/>
                  </a:solidFill>
                </a:endParaRPr>
              </a:p>
              <a:p>
                <a:pPr marL="0" indent="0">
                  <a:buNone/>
                </a:pPr>
                <a:endParaRPr lang="en-US"/>
              </a:p>
              <a:p>
                <a:pPr marL="0" indent="0">
                  <a:buNone/>
                </a:pPr>
                <a:endParaRPr lang="en-US"/>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2606" y="949325"/>
                <a:ext cx="11520000" cy="5194300"/>
              </a:xfrm>
              <a:blipFill>
                <a:blip r:embed="rId2"/>
                <a:stretch>
                  <a:fillRect l="-582" t="-1291"/>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9" name="Rectangle: Rounded Corners 8">
            <a:extLst>
              <a:ext uri="{FF2B5EF4-FFF2-40B4-BE49-F238E27FC236}">
                <a16:creationId xmlns:a16="http://schemas.microsoft.com/office/drawing/2014/main" id="{ABA6541B-D1A5-43A9-BE94-608DF432C9F2}"/>
              </a:ext>
            </a:extLst>
          </p:cNvPr>
          <p:cNvSpPr/>
          <p:nvPr/>
        </p:nvSpPr>
        <p:spPr>
          <a:xfrm>
            <a:off x="3714750" y="3559996"/>
            <a:ext cx="809126" cy="771525"/>
          </a:xfrm>
          <a:prstGeom prst="roundRect">
            <a:avLst>
              <a:gd name="adj" fmla="val 9260"/>
            </a:avLst>
          </a:prstGeom>
          <a:noFill/>
          <a:ln w="19050" cap="rnd">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849C6E4-7F6D-481B-8EAF-001FE76865BC}"/>
              </a:ext>
            </a:extLst>
          </p:cNvPr>
          <p:cNvSpPr/>
          <p:nvPr/>
        </p:nvSpPr>
        <p:spPr>
          <a:xfrm>
            <a:off x="7668126" y="3985690"/>
            <a:ext cx="847725" cy="555159"/>
          </a:xfrm>
          <a:prstGeom prst="roundRect">
            <a:avLst>
              <a:gd name="adj" fmla="val 9260"/>
            </a:avLst>
          </a:prstGeom>
          <a:noFill/>
          <a:ln w="19050" cap="rnd">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0830CFF-7FB7-4A11-8A04-919310A2D8BF}"/>
                  </a:ext>
                </a:extLst>
              </p:cNvPr>
              <p:cNvSpPr txBox="1"/>
              <p:nvPr/>
            </p:nvSpPr>
            <p:spPr>
              <a:xfrm>
                <a:off x="3606477" y="4263270"/>
                <a:ext cx="8763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50000"/>
                            </a:schemeClr>
                          </a:solidFill>
                          <a:latin typeface="Cambria Math" panose="02040503050406030204" pitchFamily="18" charset="0"/>
                          <a:ea typeface="Cambria Math" panose="02040503050406030204" pitchFamily="18" charset="0"/>
                        </a:rPr>
                        <m:t>≈</m:t>
                      </m:r>
                      <m:r>
                        <a:rPr lang="en-US" b="0" i="1" smtClean="0">
                          <a:solidFill>
                            <a:schemeClr val="bg1">
                              <a:lumMod val="50000"/>
                            </a:schemeClr>
                          </a:solidFill>
                          <a:latin typeface="Cambria Math" panose="02040503050406030204" pitchFamily="18" charset="0"/>
                          <a:ea typeface="Cambria Math" panose="02040503050406030204" pitchFamily="18" charset="0"/>
                        </a:rPr>
                        <m:t>1</m:t>
                      </m:r>
                    </m:oMath>
                  </m:oMathPara>
                </a14:m>
                <a:endParaRPr lang="en-US">
                  <a:solidFill>
                    <a:schemeClr val="bg1">
                      <a:lumMod val="50000"/>
                    </a:schemeClr>
                  </a:solidFill>
                </a:endParaRPr>
              </a:p>
            </p:txBody>
          </p:sp>
        </mc:Choice>
        <mc:Fallback>
          <p:sp>
            <p:nvSpPr>
              <p:cNvPr id="11" name="TextBox 10">
                <a:extLst>
                  <a:ext uri="{FF2B5EF4-FFF2-40B4-BE49-F238E27FC236}">
                    <a16:creationId xmlns:a16="http://schemas.microsoft.com/office/drawing/2014/main" id="{40830CFF-7FB7-4A11-8A04-919310A2D8BF}"/>
                  </a:ext>
                </a:extLst>
              </p:cNvPr>
              <p:cNvSpPr txBox="1">
                <a:spLocks noRot="1" noChangeAspect="1" noMove="1" noResize="1" noEditPoints="1" noAdjustHandles="1" noChangeArrowheads="1" noChangeShapeType="1" noTextEdit="1"/>
              </p:cNvSpPr>
              <p:nvPr/>
            </p:nvSpPr>
            <p:spPr>
              <a:xfrm>
                <a:off x="3606477" y="4263270"/>
                <a:ext cx="8763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FCDEA1E-A0AE-4AC6-B2CE-2156DB4F7A80}"/>
                  </a:ext>
                </a:extLst>
              </p:cNvPr>
              <p:cNvSpPr txBox="1"/>
              <p:nvPr/>
            </p:nvSpPr>
            <p:spPr>
              <a:xfrm>
                <a:off x="7810405" y="4468674"/>
                <a:ext cx="8763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50000"/>
                            </a:schemeClr>
                          </a:solidFill>
                          <a:latin typeface="Cambria Math" panose="02040503050406030204" pitchFamily="18" charset="0"/>
                          <a:ea typeface="Cambria Math" panose="02040503050406030204" pitchFamily="18" charset="0"/>
                        </a:rPr>
                        <m:t>≈</m:t>
                      </m:r>
                      <m:r>
                        <a:rPr lang="en-US" b="0" i="1" smtClean="0">
                          <a:solidFill>
                            <a:schemeClr val="bg1">
                              <a:lumMod val="50000"/>
                            </a:schemeClr>
                          </a:solidFill>
                          <a:latin typeface="Cambria Math" panose="02040503050406030204" pitchFamily="18" charset="0"/>
                          <a:ea typeface="Cambria Math" panose="02040503050406030204" pitchFamily="18" charset="0"/>
                        </a:rPr>
                        <m:t>1</m:t>
                      </m:r>
                    </m:oMath>
                  </m:oMathPara>
                </a14:m>
                <a:endParaRPr lang="en-US">
                  <a:solidFill>
                    <a:schemeClr val="bg1">
                      <a:lumMod val="50000"/>
                    </a:schemeClr>
                  </a:solidFill>
                </a:endParaRPr>
              </a:p>
            </p:txBody>
          </p:sp>
        </mc:Choice>
        <mc:Fallback>
          <p:sp>
            <p:nvSpPr>
              <p:cNvPr id="36" name="TextBox 35">
                <a:extLst>
                  <a:ext uri="{FF2B5EF4-FFF2-40B4-BE49-F238E27FC236}">
                    <a16:creationId xmlns:a16="http://schemas.microsoft.com/office/drawing/2014/main" id="{DFCDEA1E-A0AE-4AC6-B2CE-2156DB4F7A80}"/>
                  </a:ext>
                </a:extLst>
              </p:cNvPr>
              <p:cNvSpPr txBox="1">
                <a:spLocks noRot="1" noChangeAspect="1" noMove="1" noResize="1" noEditPoints="1" noAdjustHandles="1" noChangeArrowheads="1" noChangeShapeType="1" noTextEdit="1"/>
              </p:cNvSpPr>
              <p:nvPr/>
            </p:nvSpPr>
            <p:spPr>
              <a:xfrm>
                <a:off x="7810405" y="4468674"/>
                <a:ext cx="8763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8529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Static Friction Identification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22</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a:t>We now want to add static friction to the model.</a:t>
                </a:r>
              </a:p>
              <a:p>
                <a:pPr marL="0" indent="0" algn="just">
                  <a:spcAft>
                    <a:spcPts val="600"/>
                  </a:spcAft>
                  <a:buNone/>
                </a:pPr>
                <a:r>
                  <a:rPr lang="en-US"/>
                  <a:t>As previously mentioned, we can synthetize the model as follows:</a:t>
                </a:r>
              </a:p>
              <a:p>
                <a:pPr marL="0" indent="0" algn="just">
                  <a:spcAft>
                    <a:spcPts val="600"/>
                  </a:spcAft>
                  <a:buNone/>
                </a:pPr>
                <a:endParaRPr lang="en-US"/>
              </a:p>
              <a:p>
                <a:pPr marL="0" indent="0" algn="just">
                  <a:spcAft>
                    <a:spcPts val="600"/>
                  </a:spcAft>
                  <a:buNone/>
                </a:pPr>
                <a:endParaRPr lang="en-US"/>
              </a:p>
              <a:p>
                <a:pPr marL="0" indent="0" algn="just">
                  <a:spcAft>
                    <a:spcPts val="600"/>
                  </a:spcAft>
                  <a:buNone/>
                </a:pPr>
                <a:endParaRPr lang="en-US"/>
              </a:p>
              <a:p>
                <a:pPr marL="0" indent="0" algn="just">
                  <a:spcAft>
                    <a:spcPts val="600"/>
                  </a:spcAft>
                  <a:buNone/>
                </a:pPr>
                <a:r>
                  <a:rPr lang="en-US" b="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𝑠𝐿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en>
                    </m:f>
                  </m:oMath>
                </a14:m>
                <a:r>
                  <a:rPr lang="en-US"/>
                  <a:t> , so we can compute </a:t>
                </a:r>
                <a14:m>
                  <m:oMath xmlns:m="http://schemas.openxmlformats.org/officeDocument/2006/math">
                    <m:r>
                      <a:rPr lang="en-US" b="0" i="1" smtClean="0">
                        <a:latin typeface="Cambria Math" panose="02040503050406030204" pitchFamily="18" charset="0"/>
                      </a:rPr>
                      <m:t>𝜏</m:t>
                    </m:r>
                  </m:oMath>
                </a14:m>
                <a:r>
                  <a:rPr lang="en-US"/>
                  <a:t> by measuring </a:t>
                </a:r>
                <a14:m>
                  <m:oMath xmlns:m="http://schemas.openxmlformats.org/officeDocument/2006/math">
                    <m:r>
                      <a:rPr lang="en-US" b="0" i="1" smtClean="0">
                        <a:latin typeface="Cambria Math" panose="02040503050406030204" pitchFamily="18" charset="0"/>
                      </a:rPr>
                      <m:t>𝑉</m:t>
                    </m:r>
                  </m:oMath>
                </a14:m>
                <a:r>
                  <a:rPr lang="en-US"/>
                  <a:t> as: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𝜏</m:t>
                        </m:r>
                        <m:r>
                          <a:rPr lang="en-US" b="0" i="1" smtClean="0">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𝑒𝑙</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d>
                  </m:oMath>
                </a14:m>
                <a:r>
                  <a:rPr lang="en-US"/>
                  <a:t>, where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𝜃</m:t>
                        </m:r>
                      </m:e>
                    </m:acc>
                  </m:oMath>
                </a14:m>
                <a:r>
                  <a:rPr lang="en-US"/>
                  <a:t> can be computed offline.</a:t>
                </a:r>
              </a:p>
              <a:p>
                <a:pPr marL="0" indent="0" algn="just">
                  <a:spcAft>
                    <a:spcPts val="600"/>
                  </a:spcAft>
                  <a:buNone/>
                </a:pPr>
                <a:r>
                  <a:rPr lang="en-US"/>
                  <a:t>In order to identify the static friction, we can increase gradually </a:t>
                </a:r>
                <a14:m>
                  <m:oMath xmlns:m="http://schemas.openxmlformats.org/officeDocument/2006/math">
                    <m:r>
                      <a:rPr lang="en-US" b="0" i="1" smtClean="0">
                        <a:latin typeface="Cambria Math" panose="02040503050406030204" pitchFamily="18" charset="0"/>
                      </a:rPr>
                      <m:t>𝑉</m:t>
                    </m:r>
                  </m:oMath>
                </a14:m>
                <a:r>
                  <a:rPr lang="en-US"/>
                  <a:t> up to the moment in which </a:t>
                </a:r>
                <a14:m>
                  <m:oMath xmlns:m="http://schemas.openxmlformats.org/officeDocument/2006/math">
                    <m:r>
                      <a:rPr lang="en-US" b="0" i="1" smtClean="0">
                        <a:latin typeface="Cambria Math" panose="02040503050406030204" pitchFamily="18" charset="0"/>
                      </a:rPr>
                      <m:t>𝜃</m:t>
                    </m:r>
                  </m:oMath>
                </a14:m>
                <a:r>
                  <a:rPr lang="en-US"/>
                  <a:t> starts moving. Then we know the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oMath>
                </a14:m>
                <a:r>
                  <a:rPr lang="en-US"/>
                  <a:t> such that,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𝑡h𝑟𝑒𝑠h𝑜𝑙𝑑</m:t>
                        </m:r>
                      </m:sub>
                    </m:sSub>
                  </m:oMath>
                </a14:m>
                <a:r>
                  <a:rPr lang="en-US"/>
                  <a:t> we have no movement in </a:t>
                </a:r>
                <a14:m>
                  <m:oMath xmlns:m="http://schemas.openxmlformats.org/officeDocument/2006/math">
                    <m:r>
                      <a:rPr lang="en-US" i="1">
                        <a:latin typeface="Cambria Math" panose="02040503050406030204" pitchFamily="18" charset="0"/>
                      </a:rPr>
                      <m:t>𝜃</m:t>
                    </m:r>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𝑡h𝑟𝑒𝑠h𝑜𝑙𝑑</m:t>
                        </m:r>
                      </m:sub>
                    </m:sSub>
                  </m:oMath>
                </a14:m>
                <a:r>
                  <a:rPr lang="en-US"/>
                  <a:t> is the value of the static friction we are looking for.</a:t>
                </a:r>
              </a:p>
              <a:p>
                <a:pPr marL="0" indent="0" algn="just">
                  <a:spcAft>
                    <a:spcPts val="600"/>
                  </a:spcAft>
                  <a:buNone/>
                </a:pPr>
                <a:r>
                  <a:rPr lang="en-US"/>
                  <a:t>By repeating the experiment four times, we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=7.9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 </m:t>
                    </m:r>
                    <m:r>
                      <a:rPr lang="en-US" b="0" i="1" smtClean="0">
                        <a:latin typeface="Cambria Math" panose="02040503050406030204" pitchFamily="18" charset="0"/>
                      </a:rPr>
                      <m:t>𝑁𝑚</m:t>
                    </m:r>
                  </m:oMath>
                </a14:m>
                <a:endParaRPr lang="en-US"/>
              </a:p>
              <a:p>
                <a:pPr marL="0" indent="0" algn="just">
                  <a:spcAft>
                    <a:spcPts val="600"/>
                  </a:spcAft>
                  <a:buNone/>
                </a:pPr>
                <a:r>
                  <a:rPr lang="en-US"/>
                  <a:t>Finally, we can set the dynamic friction torque as </a:t>
                </a:r>
                <a14:m>
                  <m:oMath xmlns:m="http://schemas.openxmlformats.org/officeDocument/2006/math">
                    <m:r>
                      <a:rPr lang="en-US" b="0" i="1" smtClean="0">
                        <a:latin typeface="Cambria Math" panose="02040503050406030204" pitchFamily="18" charset="0"/>
                      </a:rPr>
                      <m:t>0.85</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𝑡h𝑟𝑒𝑠h𝑜𝑙𝑑</m:t>
                        </m:r>
                      </m:sub>
                    </m:sSub>
                  </m:oMath>
                </a14:m>
                <a:endParaRPr lang="en-US"/>
              </a:p>
              <a:p>
                <a:pPr marL="0" indent="0">
                  <a:spcAft>
                    <a:spcPts val="600"/>
                  </a:spcAft>
                  <a:buNone/>
                </a:pPr>
                <a:endParaRPr lang="en-US"/>
              </a:p>
              <a:p>
                <a:pPr marL="0" indent="0">
                  <a:spcAft>
                    <a:spcPts val="600"/>
                  </a:spcAft>
                  <a:buNone/>
                </a:pPr>
                <a:endParaRPr lang="en-US" b="1">
                  <a:solidFill>
                    <a:srgbClr val="FF0000"/>
                  </a:solidFill>
                </a:endParaRPr>
              </a:p>
              <a:p>
                <a:pPr marL="0" indent="0">
                  <a:buNone/>
                </a:pPr>
                <a:endParaRPr lang="en-US"/>
              </a:p>
              <a:p>
                <a:pPr marL="0" indent="0">
                  <a:buNone/>
                </a:pPr>
                <a:endParaRPr lang="en-US"/>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grpSp>
        <p:nvGrpSpPr>
          <p:cNvPr id="39" name="Group 38">
            <a:extLst>
              <a:ext uri="{FF2B5EF4-FFF2-40B4-BE49-F238E27FC236}">
                <a16:creationId xmlns:a16="http://schemas.microsoft.com/office/drawing/2014/main" id="{5362C892-8D57-4623-83C9-62AD1B19ED1D}"/>
              </a:ext>
            </a:extLst>
          </p:cNvPr>
          <p:cNvGrpSpPr/>
          <p:nvPr/>
        </p:nvGrpSpPr>
        <p:grpSpPr>
          <a:xfrm>
            <a:off x="3239268" y="1720509"/>
            <a:ext cx="5447765" cy="1206062"/>
            <a:chOff x="1594700" y="1971879"/>
            <a:chExt cx="8017789" cy="2437809"/>
          </a:xfrm>
        </p:grpSpPr>
        <p:sp>
          <p:nvSpPr>
            <p:cNvPr id="40" name="Rectangle: Rounded Corners 39">
              <a:extLst>
                <a:ext uri="{FF2B5EF4-FFF2-40B4-BE49-F238E27FC236}">
                  <a16:creationId xmlns:a16="http://schemas.microsoft.com/office/drawing/2014/main" id="{EF672233-A296-49DB-8C92-31D09304F841}"/>
                </a:ext>
              </a:extLst>
            </p:cNvPr>
            <p:cNvSpPr/>
            <p:nvPr/>
          </p:nvSpPr>
          <p:spPr>
            <a:xfrm>
              <a:off x="35533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657F082-E5FD-4600-8485-3681803C4DAA}"/>
                </a:ext>
              </a:extLst>
            </p:cNvPr>
            <p:cNvSpPr/>
            <p:nvPr/>
          </p:nvSpPr>
          <p:spPr>
            <a:xfrm>
              <a:off x="56107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BCF9CE9C-07FC-44DB-BC74-9C1514751D84}"/>
                </a:ext>
              </a:extLst>
            </p:cNvPr>
            <p:cNvCxnSpPr>
              <a:cxnSpLocks/>
              <a:stCxn id="40" idx="3"/>
              <a:endCxn id="41" idx="1"/>
            </p:cNvCxnSpPr>
            <p:nvPr/>
          </p:nvCxnSpPr>
          <p:spPr>
            <a:xfrm>
              <a:off x="4829676" y="2705101"/>
              <a:ext cx="7810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EB3AF833-CEE6-4639-8C56-EC2D51B45CD4}"/>
                    </a:ext>
                  </a:extLst>
                </p:cNvPr>
                <p:cNvSpPr txBox="1"/>
                <p:nvPr/>
              </p:nvSpPr>
              <p:spPr>
                <a:xfrm>
                  <a:off x="3828712" y="2322533"/>
                  <a:ext cx="762000"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r>
                              <a:rPr lang="en-US" b="1" i="1" smtClean="0">
                                <a:latin typeface="Cambria Math" panose="02040503050406030204" pitchFamily="18" charset="0"/>
                              </a:rPr>
                              <m:t>𝒆𝒍</m:t>
                            </m:r>
                          </m:sub>
                        </m:sSub>
                      </m:oMath>
                    </m:oMathPara>
                  </a14:m>
                  <a:endParaRPr lang="en-US" b="1"/>
                </a:p>
              </p:txBody>
            </p:sp>
          </mc:Choice>
          <mc:Fallback>
            <p:sp>
              <p:nvSpPr>
                <p:cNvPr id="43" name="TextBox 42">
                  <a:extLst>
                    <a:ext uri="{FF2B5EF4-FFF2-40B4-BE49-F238E27FC236}">
                      <a16:creationId xmlns:a16="http://schemas.microsoft.com/office/drawing/2014/main" id="{EB3AF833-CEE6-4639-8C56-EC2D51B45CD4}"/>
                    </a:ext>
                  </a:extLst>
                </p:cNvPr>
                <p:cNvSpPr txBox="1">
                  <a:spLocks noRot="1" noChangeAspect="1" noMove="1" noResize="1" noEditPoints="1" noAdjustHandles="1" noChangeArrowheads="1" noChangeShapeType="1" noTextEdit="1"/>
                </p:cNvSpPr>
                <p:nvPr/>
              </p:nvSpPr>
              <p:spPr>
                <a:xfrm>
                  <a:off x="3828712" y="2322533"/>
                  <a:ext cx="762000" cy="746529"/>
                </a:xfrm>
                <a:prstGeom prst="rect">
                  <a:avLst/>
                </a:prstGeom>
                <a:blipFill>
                  <a:blip r:embed="rId3"/>
                  <a:stretch>
                    <a:fillRect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7424F04-B169-42B8-AE87-5B49FEBB80D1}"/>
                    </a:ext>
                  </a:extLst>
                </p:cNvPr>
                <p:cNvSpPr txBox="1"/>
                <p:nvPr/>
              </p:nvSpPr>
              <p:spPr>
                <a:xfrm>
                  <a:off x="5736972" y="2278896"/>
                  <a:ext cx="762000" cy="794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sSub>
                              <m:sSubPr>
                                <m:ctrlPr>
                                  <a:rPr lang="en-US" b="1" i="1" smtClean="0">
                                    <a:latin typeface="Cambria Math" panose="02040503050406030204" pitchFamily="18" charset="0"/>
                                  </a:rPr>
                                </m:ctrlPr>
                              </m:sSubPr>
                              <m:e>
                                <m:r>
                                  <a:rPr lang="en-US" b="1" i="1" smtClean="0">
                                    <a:latin typeface="Cambria Math" panose="02040503050406030204" pitchFamily="18" charset="0"/>
                                  </a:rPr>
                                  <m:t>𝝉</m:t>
                                </m:r>
                              </m:e>
                              <m:sub>
                                <m:r>
                                  <a:rPr lang="en-US" b="1" i="1" smtClean="0">
                                    <a:latin typeface="Cambria Math" panose="02040503050406030204" pitchFamily="18" charset="0"/>
                                  </a:rPr>
                                  <m:t>𝒓</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sub>
                        </m:sSub>
                      </m:oMath>
                    </m:oMathPara>
                  </a14:m>
                  <a:endParaRPr lang="en-US" b="1"/>
                </a:p>
              </p:txBody>
            </p:sp>
          </mc:Choice>
          <mc:Fallback>
            <p:sp>
              <p:nvSpPr>
                <p:cNvPr id="44" name="TextBox 43">
                  <a:extLst>
                    <a:ext uri="{FF2B5EF4-FFF2-40B4-BE49-F238E27FC236}">
                      <a16:creationId xmlns:a16="http://schemas.microsoft.com/office/drawing/2014/main" id="{F7424F04-B169-42B8-AE87-5B49FEBB80D1}"/>
                    </a:ext>
                  </a:extLst>
                </p:cNvPr>
                <p:cNvSpPr txBox="1">
                  <a:spLocks noRot="1" noChangeAspect="1" noMove="1" noResize="1" noEditPoints="1" noAdjustHandles="1" noChangeArrowheads="1" noChangeShapeType="1" noTextEdit="1"/>
                </p:cNvSpPr>
                <p:nvPr/>
              </p:nvSpPr>
              <p:spPr>
                <a:xfrm>
                  <a:off x="5736972" y="2278896"/>
                  <a:ext cx="762000" cy="794614"/>
                </a:xfrm>
                <a:prstGeom prst="rect">
                  <a:avLst/>
                </a:prstGeom>
                <a:blipFill>
                  <a:blip r:embed="rId4"/>
                  <a:stretch>
                    <a:fillRect r="-38824"/>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97B36FA1-2A54-4F11-9251-56FE2799740D}"/>
                </a:ext>
              </a:extLst>
            </p:cNvPr>
            <p:cNvCxnSpPr>
              <a:cxnSpLocks/>
              <a:stCxn id="46" idx="6"/>
              <a:endCxn id="40" idx="1"/>
            </p:cNvCxnSpPr>
            <p:nvPr/>
          </p:nvCxnSpPr>
          <p:spPr>
            <a:xfrm>
              <a:off x="2657976" y="2705101"/>
              <a:ext cx="8953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5F5CE9DE-4F15-4DD6-9912-9ABE77346864}"/>
                </a:ext>
              </a:extLst>
            </p:cNvPr>
            <p:cNvSpPr/>
            <p:nvPr/>
          </p:nvSpPr>
          <p:spPr>
            <a:xfrm>
              <a:off x="2419851" y="2586038"/>
              <a:ext cx="238125" cy="238125"/>
            </a:xfrm>
            <a:prstGeom prst="ellips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5F5283B2-4377-44B0-9CE3-8B98A7598CE9}"/>
                    </a:ext>
                  </a:extLst>
                </p:cNvPr>
                <p:cNvSpPr txBox="1"/>
                <p:nvPr/>
              </p:nvSpPr>
              <p:spPr>
                <a:xfrm>
                  <a:off x="1741200" y="1978109"/>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𝑽</m:t>
                        </m:r>
                      </m:oMath>
                    </m:oMathPara>
                  </a14:m>
                  <a:endParaRPr lang="en-US" sz="1400" b="1"/>
                </a:p>
              </p:txBody>
            </p:sp>
          </mc:Choice>
          <mc:Fallback>
            <p:sp>
              <p:nvSpPr>
                <p:cNvPr id="47" name="TextBox 46">
                  <a:extLst>
                    <a:ext uri="{FF2B5EF4-FFF2-40B4-BE49-F238E27FC236}">
                      <a16:creationId xmlns:a16="http://schemas.microsoft.com/office/drawing/2014/main" id="{5F5283B2-4377-44B0-9CE3-8B98A7598CE9}"/>
                    </a:ext>
                  </a:extLst>
                </p:cNvPr>
                <p:cNvSpPr txBox="1">
                  <a:spLocks noRot="1" noChangeAspect="1" noMove="1" noResize="1" noEditPoints="1" noAdjustHandles="1" noChangeArrowheads="1" noChangeShapeType="1" noTextEdit="1"/>
                </p:cNvSpPr>
                <p:nvPr/>
              </p:nvSpPr>
              <p:spPr>
                <a:xfrm>
                  <a:off x="1741200" y="1978109"/>
                  <a:ext cx="532149" cy="746529"/>
                </a:xfrm>
                <a:prstGeom prst="rect">
                  <a:avLst/>
                </a:prstGeom>
                <a:blipFill>
                  <a:blip r:embed="rId5"/>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54861E54-0041-459B-B945-3E85D99D356D}"/>
                </a:ext>
              </a:extLst>
            </p:cNvPr>
            <p:cNvCxnSpPr>
              <a:cxnSpLocks/>
              <a:endCxn id="46" idx="2"/>
            </p:cNvCxnSpPr>
            <p:nvPr/>
          </p:nvCxnSpPr>
          <p:spPr>
            <a:xfrm>
              <a:off x="1594700" y="2705101"/>
              <a:ext cx="825151"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5DC76C0F-B850-4587-8F39-41C14323080A}"/>
                    </a:ext>
                  </a:extLst>
                </p:cNvPr>
                <p:cNvSpPr txBox="1"/>
                <p:nvPr/>
              </p:nvSpPr>
              <p:spPr>
                <a:xfrm>
                  <a:off x="4944502" y="2022719"/>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𝝉</m:t>
                        </m:r>
                      </m:oMath>
                    </m:oMathPara>
                  </a14:m>
                  <a:endParaRPr lang="en-US" b="1"/>
                </a:p>
              </p:txBody>
            </p:sp>
          </mc:Choice>
          <mc:Fallback>
            <p:sp>
              <p:nvSpPr>
                <p:cNvPr id="49" name="TextBox 48">
                  <a:extLst>
                    <a:ext uri="{FF2B5EF4-FFF2-40B4-BE49-F238E27FC236}">
                      <a16:creationId xmlns:a16="http://schemas.microsoft.com/office/drawing/2014/main" id="{5DC76C0F-B850-4587-8F39-41C14323080A}"/>
                    </a:ext>
                  </a:extLst>
                </p:cNvPr>
                <p:cNvSpPr txBox="1">
                  <a:spLocks noRot="1" noChangeAspect="1" noMove="1" noResize="1" noEditPoints="1" noAdjustHandles="1" noChangeArrowheads="1" noChangeShapeType="1" noTextEdit="1"/>
                </p:cNvSpPr>
                <p:nvPr/>
              </p:nvSpPr>
              <p:spPr>
                <a:xfrm>
                  <a:off x="4944502" y="2022719"/>
                  <a:ext cx="532149" cy="7465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506AFA55-E03A-4053-976C-89AC5D1E33FF}"/>
                    </a:ext>
                  </a:extLst>
                </p:cNvPr>
                <p:cNvSpPr txBox="1"/>
                <p:nvPr/>
              </p:nvSpPr>
              <p:spPr>
                <a:xfrm>
                  <a:off x="2185350" y="1971879"/>
                  <a:ext cx="532149" cy="369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a:p>
              </p:txBody>
            </p:sp>
          </mc:Choice>
          <mc:Fallback>
            <p:sp>
              <p:nvSpPr>
                <p:cNvPr id="50" name="TextBox 49">
                  <a:extLst>
                    <a:ext uri="{FF2B5EF4-FFF2-40B4-BE49-F238E27FC236}">
                      <a16:creationId xmlns:a16="http://schemas.microsoft.com/office/drawing/2014/main" id="{506AFA55-E03A-4053-976C-89AC5D1E33FF}"/>
                    </a:ext>
                  </a:extLst>
                </p:cNvPr>
                <p:cNvSpPr txBox="1">
                  <a:spLocks noRot="1" noChangeAspect="1" noMove="1" noResize="1" noEditPoints="1" noAdjustHandles="1" noChangeArrowheads="1" noChangeShapeType="1" noTextEdit="1"/>
                </p:cNvSpPr>
                <p:nvPr/>
              </p:nvSpPr>
              <p:spPr>
                <a:xfrm>
                  <a:off x="2185350" y="1971879"/>
                  <a:ext cx="532149" cy="369331"/>
                </a:xfrm>
                <a:prstGeom prst="rect">
                  <a:avLst/>
                </a:prstGeom>
                <a:blipFill>
                  <a:blip r:embed="rId7"/>
                  <a:stretch>
                    <a:fillRect b="-9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69282962-61F0-4692-964D-5F0730C3800C}"/>
                    </a:ext>
                  </a:extLst>
                </p:cNvPr>
                <p:cNvSpPr txBox="1"/>
                <p:nvPr/>
              </p:nvSpPr>
              <p:spPr>
                <a:xfrm>
                  <a:off x="2071032" y="272463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a:p>
              </p:txBody>
            </p:sp>
          </mc:Choice>
          <mc:Fallback>
            <p:sp>
              <p:nvSpPr>
                <p:cNvPr id="51" name="TextBox 50">
                  <a:extLst>
                    <a:ext uri="{FF2B5EF4-FFF2-40B4-BE49-F238E27FC236}">
                      <a16:creationId xmlns:a16="http://schemas.microsoft.com/office/drawing/2014/main" id="{69282962-61F0-4692-964D-5F0730C3800C}"/>
                    </a:ext>
                  </a:extLst>
                </p:cNvPr>
                <p:cNvSpPr txBox="1">
                  <a:spLocks noRot="1" noChangeAspect="1" noMove="1" noResize="1" noEditPoints="1" noAdjustHandles="1" noChangeArrowheads="1" noChangeShapeType="1" noTextEdit="1"/>
                </p:cNvSpPr>
                <p:nvPr/>
              </p:nvSpPr>
              <p:spPr>
                <a:xfrm>
                  <a:off x="2071032" y="2724638"/>
                  <a:ext cx="532150" cy="369332"/>
                </a:xfrm>
                <a:prstGeom prst="rect">
                  <a:avLst/>
                </a:prstGeom>
                <a:blipFill>
                  <a:blip r:embed="rId8"/>
                  <a:stretch>
                    <a:fillRect b="-70000"/>
                  </a:stretch>
                </a:blipFill>
              </p:spPr>
              <p:txBody>
                <a:bodyPr/>
                <a:lstStyle/>
                <a:p>
                  <a:r>
                    <a:rPr lang="en-US">
                      <a:noFill/>
                    </a:rPr>
                    <a:t> </a:t>
                  </a:r>
                </a:p>
              </p:txBody>
            </p:sp>
          </mc:Fallback>
        </mc:AlternateContent>
        <p:sp>
          <p:nvSpPr>
            <p:cNvPr id="52" name="Rectangle: Rounded Corners 51">
              <a:extLst>
                <a:ext uri="{FF2B5EF4-FFF2-40B4-BE49-F238E27FC236}">
                  <a16:creationId xmlns:a16="http://schemas.microsoft.com/office/drawing/2014/main" id="{A5793DE1-9DCB-4EB5-B126-BE52830769AB}"/>
                </a:ext>
              </a:extLst>
            </p:cNvPr>
            <p:cNvSpPr/>
            <p:nvPr/>
          </p:nvSpPr>
          <p:spPr>
            <a:xfrm>
              <a:off x="7847753" y="3001430"/>
              <a:ext cx="554547" cy="59693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BC3B5A00-955B-4C86-99C7-20C65B33037B}"/>
                </a:ext>
              </a:extLst>
            </p:cNvPr>
            <p:cNvCxnSpPr>
              <a:cxnSpLocks/>
              <a:stCxn id="41" idx="3"/>
            </p:cNvCxnSpPr>
            <p:nvPr/>
          </p:nvCxnSpPr>
          <p:spPr>
            <a:xfrm>
              <a:off x="6887076" y="2705101"/>
              <a:ext cx="2294703"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71BD04-3D7A-4F4B-A540-0BB199CDCC81}"/>
                    </a:ext>
                  </a:extLst>
                </p:cNvPr>
                <p:cNvSpPr txBox="1"/>
                <p:nvPr/>
              </p:nvSpPr>
              <p:spPr>
                <a:xfrm>
                  <a:off x="9080340" y="2258386"/>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b="1"/>
                </a:p>
              </p:txBody>
            </p:sp>
          </mc:Choice>
          <mc:Fallback>
            <p:sp>
              <p:nvSpPr>
                <p:cNvPr id="54" name="TextBox 53">
                  <a:extLst>
                    <a:ext uri="{FF2B5EF4-FFF2-40B4-BE49-F238E27FC236}">
                      <a16:creationId xmlns:a16="http://schemas.microsoft.com/office/drawing/2014/main" id="{A471BD04-3D7A-4F4B-A540-0BB199CDCC81}"/>
                    </a:ext>
                  </a:extLst>
                </p:cNvPr>
                <p:cNvSpPr txBox="1">
                  <a:spLocks noRot="1" noChangeAspect="1" noMove="1" noResize="1" noEditPoints="1" noAdjustHandles="1" noChangeArrowheads="1" noChangeShapeType="1" noTextEdit="1"/>
                </p:cNvSpPr>
                <p:nvPr/>
              </p:nvSpPr>
              <p:spPr>
                <a:xfrm>
                  <a:off x="9080340" y="2258386"/>
                  <a:ext cx="532149" cy="746529"/>
                </a:xfrm>
                <a:prstGeom prst="rect">
                  <a:avLst/>
                </a:prstGeom>
                <a:blipFill>
                  <a:blip r:embed="rId9"/>
                  <a:stretch>
                    <a:fillRect/>
                  </a:stretch>
                </a:blipFill>
              </p:spPr>
              <p:txBody>
                <a:bodyPr/>
                <a:lstStyle/>
                <a:p>
                  <a:r>
                    <a:rPr lang="en-US">
                      <a:noFill/>
                    </a:rPr>
                    <a:t> </a:t>
                  </a:r>
                </a:p>
              </p:txBody>
            </p:sp>
          </mc:Fallback>
        </mc:AlternateContent>
        <p:cxnSp>
          <p:nvCxnSpPr>
            <p:cNvPr id="55" name="Connector: Elbow 54">
              <a:extLst>
                <a:ext uri="{FF2B5EF4-FFF2-40B4-BE49-F238E27FC236}">
                  <a16:creationId xmlns:a16="http://schemas.microsoft.com/office/drawing/2014/main" id="{C4431523-45A4-4FAD-A277-93299AE5CBE0}"/>
                </a:ext>
              </a:extLst>
            </p:cNvPr>
            <p:cNvCxnSpPr>
              <a:stCxn id="41" idx="3"/>
              <a:endCxn id="52" idx="1"/>
            </p:cNvCxnSpPr>
            <p:nvPr/>
          </p:nvCxnSpPr>
          <p:spPr>
            <a:xfrm>
              <a:off x="6887076" y="2705101"/>
              <a:ext cx="960677" cy="594795"/>
            </a:xfrm>
            <a:prstGeom prst="bentConnector3">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680893D6-C49B-4980-85D6-307AD41FF47D}"/>
                    </a:ext>
                  </a:extLst>
                </p:cNvPr>
                <p:cNvSpPr txBox="1"/>
                <p:nvPr/>
              </p:nvSpPr>
              <p:spPr>
                <a:xfrm>
                  <a:off x="7847753" y="2934487"/>
                  <a:ext cx="554547"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𝒔</m:t>
                        </m:r>
                      </m:oMath>
                    </m:oMathPara>
                  </a14:m>
                  <a:endParaRPr lang="en-US" b="1"/>
                </a:p>
              </p:txBody>
            </p:sp>
          </mc:Choice>
          <mc:Fallback>
            <p:sp>
              <p:nvSpPr>
                <p:cNvPr id="56" name="TextBox 55">
                  <a:extLst>
                    <a:ext uri="{FF2B5EF4-FFF2-40B4-BE49-F238E27FC236}">
                      <a16:creationId xmlns:a16="http://schemas.microsoft.com/office/drawing/2014/main" id="{680893D6-C49B-4980-85D6-307AD41FF47D}"/>
                    </a:ext>
                  </a:extLst>
                </p:cNvPr>
                <p:cNvSpPr txBox="1">
                  <a:spLocks noRot="1" noChangeAspect="1" noMove="1" noResize="1" noEditPoints="1" noAdjustHandles="1" noChangeArrowheads="1" noChangeShapeType="1" noTextEdit="1"/>
                </p:cNvSpPr>
                <p:nvPr/>
              </p:nvSpPr>
              <p:spPr>
                <a:xfrm>
                  <a:off x="7847753" y="2934487"/>
                  <a:ext cx="554547" cy="746529"/>
                </a:xfrm>
                <a:prstGeom prst="rect">
                  <a:avLst/>
                </a:prstGeom>
                <a:blipFill>
                  <a:blip r:embed="rId10"/>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BD964E7-0AF0-4677-8579-368D910A97C4}"/>
                </a:ext>
              </a:extLst>
            </p:cNvPr>
            <p:cNvCxnSpPr>
              <a:cxnSpLocks/>
              <a:stCxn id="56" idx="3"/>
            </p:cNvCxnSpPr>
            <p:nvPr/>
          </p:nvCxnSpPr>
          <p:spPr>
            <a:xfrm flipV="1">
              <a:off x="8402299" y="3299895"/>
              <a:ext cx="779480" cy="7857"/>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2B6A9B53-93AF-4E00-93FD-483ACF4B97C8}"/>
                    </a:ext>
                  </a:extLst>
                </p:cNvPr>
                <p:cNvSpPr txBox="1"/>
                <p:nvPr/>
              </p:nvSpPr>
              <p:spPr>
                <a:xfrm>
                  <a:off x="9073070" y="2834174"/>
                  <a:ext cx="532149" cy="7724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a:p>
              </p:txBody>
            </p:sp>
          </mc:Choice>
          <mc:Fallback>
            <p:sp>
              <p:nvSpPr>
                <p:cNvPr id="58" name="TextBox 57">
                  <a:extLst>
                    <a:ext uri="{FF2B5EF4-FFF2-40B4-BE49-F238E27FC236}">
                      <a16:creationId xmlns:a16="http://schemas.microsoft.com/office/drawing/2014/main" id="{2B6A9B53-93AF-4E00-93FD-483ACF4B97C8}"/>
                    </a:ext>
                  </a:extLst>
                </p:cNvPr>
                <p:cNvSpPr txBox="1">
                  <a:spLocks noRot="1" noChangeAspect="1" noMove="1" noResize="1" noEditPoints="1" noAdjustHandles="1" noChangeArrowheads="1" noChangeShapeType="1" noTextEdit="1"/>
                </p:cNvSpPr>
                <p:nvPr/>
              </p:nvSpPr>
              <p:spPr>
                <a:xfrm>
                  <a:off x="9073070" y="2834174"/>
                  <a:ext cx="532149" cy="772450"/>
                </a:xfrm>
                <a:prstGeom prst="rect">
                  <a:avLst/>
                </a:prstGeom>
                <a:blipFill>
                  <a:blip r:embed="rId11"/>
                  <a:stretch>
                    <a:fillRect/>
                  </a:stretch>
                </a:blipFill>
              </p:spPr>
              <p:txBody>
                <a:bodyPr/>
                <a:lstStyle/>
                <a:p>
                  <a:r>
                    <a:rPr lang="en-US">
                      <a:noFill/>
                    </a:rPr>
                    <a:t> </a:t>
                  </a:r>
                </a:p>
              </p:txBody>
            </p:sp>
          </mc:Fallback>
        </mc:AlternateContent>
        <p:sp>
          <p:nvSpPr>
            <p:cNvPr id="59" name="Isosceles Triangle 58">
              <a:extLst>
                <a:ext uri="{FF2B5EF4-FFF2-40B4-BE49-F238E27FC236}">
                  <a16:creationId xmlns:a16="http://schemas.microsoft.com/office/drawing/2014/main" id="{F85AF238-00E3-4B55-8ECD-329052B63A23}"/>
                </a:ext>
              </a:extLst>
            </p:cNvPr>
            <p:cNvSpPr/>
            <p:nvPr/>
          </p:nvSpPr>
          <p:spPr>
            <a:xfrm rot="16200000">
              <a:off x="5167064" y="3537241"/>
              <a:ext cx="848226" cy="896668"/>
            </a:xfrm>
            <a:prstGeom prst="triangl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829233ED-D75D-4B8F-BDDA-0792364C63D6}"/>
                </a:ext>
              </a:extLst>
            </p:cNvPr>
            <p:cNvCxnSpPr>
              <a:stCxn id="56" idx="3"/>
              <a:endCxn id="59" idx="3"/>
            </p:cNvCxnSpPr>
            <p:nvPr/>
          </p:nvCxnSpPr>
          <p:spPr>
            <a:xfrm flipH="1">
              <a:off x="6039513" y="3307752"/>
              <a:ext cx="2362786" cy="677823"/>
            </a:xfrm>
            <a:prstGeom prst="bentConnector3">
              <a:avLst>
                <a:gd name="adj1" fmla="val -14239"/>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3D8E0ED6-0EA4-4763-858A-68B1914E6CCA}"/>
                </a:ext>
              </a:extLst>
            </p:cNvPr>
            <p:cNvCxnSpPr>
              <a:cxnSpLocks/>
              <a:stCxn id="59" idx="0"/>
              <a:endCxn id="46" idx="4"/>
            </p:cNvCxnSpPr>
            <p:nvPr/>
          </p:nvCxnSpPr>
          <p:spPr>
            <a:xfrm rot="10800000">
              <a:off x="2538915" y="2824163"/>
              <a:ext cx="2603929" cy="1161412"/>
            </a:xfrm>
            <a:prstGeom prst="bentConnector2">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C6B3D4C4-FEDF-44E0-B2AE-F30A8D3029B1}"/>
                    </a:ext>
                  </a:extLst>
                </p:cNvPr>
                <p:cNvSpPr txBox="1"/>
                <p:nvPr/>
              </p:nvSpPr>
              <p:spPr>
                <a:xfrm>
                  <a:off x="5520456" y="3635109"/>
                  <a:ext cx="554546"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𝒗</m:t>
                            </m:r>
                          </m:sub>
                        </m:sSub>
                      </m:oMath>
                    </m:oMathPara>
                  </a14:m>
                  <a:endParaRPr lang="en-US" b="1"/>
                </a:p>
              </p:txBody>
            </p:sp>
          </mc:Choice>
          <mc:Fallback>
            <p:sp>
              <p:nvSpPr>
                <p:cNvPr id="62" name="TextBox 61">
                  <a:extLst>
                    <a:ext uri="{FF2B5EF4-FFF2-40B4-BE49-F238E27FC236}">
                      <a16:creationId xmlns:a16="http://schemas.microsoft.com/office/drawing/2014/main" id="{C6B3D4C4-FEDF-44E0-B2AE-F30A8D3029B1}"/>
                    </a:ext>
                  </a:extLst>
                </p:cNvPr>
                <p:cNvSpPr txBox="1">
                  <a:spLocks noRot="1" noChangeAspect="1" noMove="1" noResize="1" noEditPoints="1" noAdjustHandles="1" noChangeArrowheads="1" noChangeShapeType="1" noTextEdit="1"/>
                </p:cNvSpPr>
                <p:nvPr/>
              </p:nvSpPr>
              <p:spPr>
                <a:xfrm>
                  <a:off x="5520456" y="3635109"/>
                  <a:ext cx="554546" cy="74652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86E751BA-935A-4F7C-BC78-A26877B0FF0C}"/>
                    </a:ext>
                  </a:extLst>
                </p:cNvPr>
                <p:cNvSpPr txBox="1"/>
                <p:nvPr/>
              </p:nvSpPr>
              <p:spPr>
                <a:xfrm>
                  <a:off x="2488753" y="2997846"/>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oMath>
                    </m:oMathPara>
                  </a14:m>
                  <a:endParaRPr lang="en-US" b="1"/>
                </a:p>
              </p:txBody>
            </p:sp>
          </mc:Choice>
          <mc:Fallback>
            <p:sp>
              <p:nvSpPr>
                <p:cNvPr id="63" name="TextBox 62">
                  <a:extLst>
                    <a:ext uri="{FF2B5EF4-FFF2-40B4-BE49-F238E27FC236}">
                      <a16:creationId xmlns:a16="http://schemas.microsoft.com/office/drawing/2014/main" id="{86E751BA-935A-4F7C-BC78-A26877B0FF0C}"/>
                    </a:ext>
                  </a:extLst>
                </p:cNvPr>
                <p:cNvSpPr txBox="1">
                  <a:spLocks noRot="1" noChangeAspect="1" noMove="1" noResize="1" noEditPoints="1" noAdjustHandles="1" noChangeArrowheads="1" noChangeShapeType="1" noTextEdit="1"/>
                </p:cNvSpPr>
                <p:nvPr/>
              </p:nvSpPr>
              <p:spPr>
                <a:xfrm>
                  <a:off x="2488753" y="2997846"/>
                  <a:ext cx="532149" cy="746529"/>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21005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Complete System Optimization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23</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a:t>Finally, let us consider the overall system.</a:t>
                </a:r>
              </a:p>
              <a:p>
                <a:pPr marL="0" indent="0" algn="just">
                  <a:spcAft>
                    <a:spcPts val="600"/>
                  </a:spcAft>
                  <a:buNone/>
                </a:pPr>
                <a:r>
                  <a:rPr lang="en-US"/>
                  <a:t>We cannot easily identify the parameters on the overall system, hence we will write the problem as an optimization problem and run a suitable optimizer so as to solve the problem.</a:t>
                </a:r>
              </a:p>
              <a:p>
                <a:pPr marL="0" indent="0" algn="just">
                  <a:spcAft>
                    <a:spcPts val="600"/>
                  </a:spcAft>
                  <a:buNone/>
                </a:pPr>
                <a:r>
                  <a:rPr lang="en-US"/>
                  <a:t>PROBLEM STATEMENT:</a:t>
                </a:r>
              </a:p>
              <a:p>
                <a:pPr marL="0" indent="0" algn="just">
                  <a:spcAft>
                    <a:spcPts val="600"/>
                  </a:spcAft>
                  <a:buNone/>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0" smtClean="0">
                                  <a:latin typeface="Cambria Math" panose="02040503050406030204" pitchFamily="18" charset="0"/>
                                </a:rPr>
                                <m:t>𝐦𝐢𝐧</m:t>
                              </m:r>
                            </m:e>
                            <m:lim>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𝑲</m:t>
                              </m:r>
                            </m:lim>
                          </m:limLow>
                        </m:fName>
                        <m:e>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b="1" i="1">
                                      <a:latin typeface="Cambria Math" panose="02040503050406030204" pitchFamily="18" charset="0"/>
                                    </a:rPr>
                                    <m:t>𝜽</m:t>
                                  </m:r>
                                </m:sub>
                              </m:sSub>
                              <m:r>
                                <a:rPr lang="en-US" b="1" i="1" smtClean="0">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r>
                                        <a:rPr lang="en-US" b="1" i="1">
                                          <a:latin typeface="Cambria Math" panose="02040503050406030204" pitchFamily="18" charset="0"/>
                                        </a:rPr>
                                        <m:t>𝜽</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𝜽</m:t>
                                          </m:r>
                                        </m:e>
                                      </m:acc>
                                      <m:r>
                                        <a:rPr lang="en-US" b="1" i="1" smtClean="0">
                                          <a:latin typeface="Cambria Math" panose="02040503050406030204" pitchFamily="18" charset="0"/>
                                        </a:rPr>
                                        <m:t>−</m:t>
                                      </m:r>
                                      <m:acc>
                                        <m:accPr>
                                          <m:chr m:val="̂"/>
                                          <m:ctrlPr>
                                            <a:rPr lang="en-US" b="1" i="1">
                                              <a:latin typeface="Cambria Math" panose="02040503050406030204" pitchFamily="18" charset="0"/>
                                            </a:rPr>
                                          </m:ctrlPr>
                                        </m:accPr>
                                        <m:e>
                                          <m:acc>
                                            <m:accPr>
                                              <m:chr m:val="̇"/>
                                              <m:ctrlPr>
                                                <a:rPr lang="en-US" b="1" i="1">
                                                  <a:latin typeface="Cambria Math" panose="02040503050406030204" pitchFamily="18" charset="0"/>
                                                </a:rPr>
                                              </m:ctrlPr>
                                            </m:accPr>
                                            <m:e>
                                              <m:r>
                                                <a:rPr lang="en-US" b="1" i="1">
                                                  <a:latin typeface="Cambria Math" panose="02040503050406030204" pitchFamily="18" charset="0"/>
                                                </a:rPr>
                                                <m:t>𝜽</m:t>
                                              </m:r>
                                            </m:e>
                                          </m:acc>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b="1" i="1" smtClean="0">
                                      <a:latin typeface="Cambria Math" panose="02040503050406030204" pitchFamily="18" charset="0"/>
                                    </a:rPr>
                                    <m:t>𝜶</m:t>
                                  </m:r>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r>
                                        <a:rPr lang="en-US" b="1" i="1" smtClean="0">
                                          <a:latin typeface="Cambria Math" panose="02040503050406030204" pitchFamily="18" charset="0"/>
                                        </a:rPr>
                                        <m:t>𝜶</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acc>
                                        <m:accPr>
                                          <m:chr m:val="̇"/>
                                          <m:ctrlPr>
                                            <a:rPr lang="en-US" b="1" i="1">
                                              <a:latin typeface="Cambria Math" panose="02040503050406030204" pitchFamily="18" charset="0"/>
                                            </a:rPr>
                                          </m:ctrlPr>
                                        </m:accPr>
                                        <m:e>
                                          <m:r>
                                            <m:rPr>
                                              <m:lit/>
                                            </m:rPr>
                                            <a:rPr lang="en-US" b="1" i="1" smtClean="0">
                                              <a:latin typeface="Cambria Math" panose="02040503050406030204" pitchFamily="18" charset="0"/>
                                            </a:rPr>
                                            <m:t> </m:t>
                                          </m:r>
                                          <m:r>
                                            <a:rPr lang="en-US" b="1" i="1" smtClean="0">
                                              <a:latin typeface="Cambria Math" panose="02040503050406030204" pitchFamily="18" charset="0"/>
                                            </a:rPr>
                                            <m:t>𝜶</m:t>
                                          </m:r>
                                        </m:e>
                                      </m:acc>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e>
                                      </m:acc>
                                    </m:e>
                                  </m:d>
                                </m:e>
                              </m:func>
                            </m:e>
                          </m:d>
                        </m:e>
                      </m:func>
                    </m:oMath>
                  </m:oMathPara>
                </a14:m>
                <a:endParaRPr lang="en-US" b="1"/>
              </a:p>
              <a:p>
                <a:pPr marL="0" indent="0" algn="just">
                  <a:spcAft>
                    <a:spcPts val="600"/>
                  </a:spcAft>
                  <a:buNone/>
                </a:pPr>
                <a:r>
                  <a:rPr lang="en-US"/>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a:t> is a parameter to be tuned, which has some optimization limits defined in </a:t>
                </a:r>
                <a14:m>
                  <m:oMath xmlns:m="http://schemas.openxmlformats.org/officeDocument/2006/math">
                    <m:r>
                      <a:rPr lang="en-US" b="0" i="1" smtClean="0">
                        <a:latin typeface="Cambria Math" panose="02040503050406030204" pitchFamily="18" charset="0"/>
                      </a:rPr>
                      <m:t>𝐾</m:t>
                    </m:r>
                  </m:oMath>
                </a14:m>
                <a:r>
                  <a:rPr lang="en-US"/>
                  <a:t>.</a:t>
                </a:r>
              </a:p>
              <a:p>
                <a:pPr marL="0" indent="0" algn="just">
                  <a:lnSpc>
                    <a:spcPct val="100000"/>
                  </a:lnSpc>
                  <a:spcAft>
                    <a:spcPts val="600"/>
                  </a:spcAft>
                  <a:buNone/>
                </a:pPr>
                <a:r>
                  <a:rPr lang="en-US"/>
                  <a:t>All the variables with a “hat” are the outputs of a full-fledged simulator (see later). Therefore, in the cost function we are weighting the difference between the real and the simulated data, multiplied for some weighting coefficients.</a:t>
                </a:r>
              </a:p>
              <a:p>
                <a:pPr marL="0" indent="0" algn="just">
                  <a:lnSpc>
                    <a:spcPct val="100000"/>
                  </a:lnSpc>
                  <a:spcAft>
                    <a:spcPts val="600"/>
                  </a:spcAft>
                  <a:buNone/>
                </a:pPr>
                <a:endParaRPr lang="en-US"/>
              </a:p>
              <a:p>
                <a:pPr marL="0" indent="0" algn="just">
                  <a:lnSpc>
                    <a:spcPct val="100000"/>
                  </a:lnSpc>
                  <a:spcAft>
                    <a:spcPts val="600"/>
                  </a:spcAft>
                  <a:buNone/>
                </a:pPr>
                <a:endParaRPr lang="en-US"/>
              </a:p>
              <a:p>
                <a:pPr marL="0" indent="0" algn="just">
                  <a:spcAft>
                    <a:spcPts val="600"/>
                  </a:spcAft>
                  <a:buNone/>
                </a:pPr>
                <a:endParaRPr lang="en-US"/>
              </a:p>
              <a:p>
                <a:pPr marL="0" indent="0" algn="just">
                  <a:spcAft>
                    <a:spcPts val="600"/>
                  </a:spcAft>
                  <a:buNone/>
                </a:pPr>
                <a:endParaRPr lang="en-US"/>
              </a:p>
              <a:p>
                <a:pPr marL="0" indent="0">
                  <a:spcAft>
                    <a:spcPts val="600"/>
                  </a:spcAft>
                  <a:buNone/>
                </a:pPr>
                <a:endParaRPr lang="en-US"/>
              </a:p>
              <a:p>
                <a:pPr marL="0" indent="0">
                  <a:spcAft>
                    <a:spcPts val="600"/>
                  </a:spcAft>
                  <a:buNone/>
                </a:pPr>
                <a:endParaRPr lang="en-US" b="1">
                  <a:solidFill>
                    <a:srgbClr val="FF0000"/>
                  </a:solidFill>
                </a:endParaRPr>
              </a:p>
              <a:p>
                <a:pPr marL="0" indent="0">
                  <a:buNone/>
                </a:pPr>
                <a:endParaRPr lang="en-US"/>
              </a:p>
              <a:p>
                <a:pPr marL="0" indent="0">
                  <a:buNone/>
                </a:pPr>
                <a:endParaRPr lang="en-US"/>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101700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24</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a:t>The first optimization is performed in order to optimize the </a:t>
                </a:r>
                <a:r>
                  <a:rPr lang="en-US" b="1"/>
                  <a:t>fast dynamics </a:t>
                </a:r>
                <a:r>
                  <a:rPr lang="en-US"/>
                  <a:t>of the system, which are given mostly by the </a:t>
                </a:r>
                <a:r>
                  <a:rPr lang="en-US" b="1"/>
                  <a:t>viscous friction </a:t>
                </a:r>
                <a:r>
                  <a:rPr lang="en-US"/>
                  <a:t>and </a:t>
                </a:r>
                <a:r>
                  <a:rPr lang="en-US" b="1"/>
                  <a:t>inertias</a:t>
                </a:r>
                <a:r>
                  <a:rPr lang="en-US"/>
                  <a:t> of the system.</a:t>
                </a:r>
              </a:p>
              <a:p>
                <a:pPr marL="0" indent="0" algn="just">
                  <a:spcAft>
                    <a:spcPts val="600"/>
                  </a:spcAft>
                  <a:buNone/>
                </a:pPr>
                <a:r>
                  <a:rPr lang="en-US"/>
                  <a:t>The first set of parameters to be optimized is therefore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ℓ</m:t>
                        </m:r>
                      </m:e>
                      <m:sub>
                        <m:r>
                          <a:rPr lang="en-US" b="1" i="1" smtClean="0">
                            <a:latin typeface="Cambria Math" panose="02040503050406030204" pitchFamily="18" charset="0"/>
                            <a:ea typeface="Cambria Math" panose="02040503050406030204" pitchFamily="18" charset="0"/>
                          </a:rPr>
                          <m:t>𝒑</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ℓ</m:t>
                        </m:r>
                      </m:e>
                      <m:sub>
                        <m:r>
                          <a:rPr lang="en-US" b="1" i="1" smtClean="0">
                            <a:latin typeface="Cambria Math" panose="02040503050406030204" pitchFamily="18" charset="0"/>
                            <a:ea typeface="Cambria Math" panose="02040503050406030204" pitchFamily="18" charset="0"/>
                          </a:rPr>
                          <m:t>𝒓</m:t>
                        </m:r>
                      </m:sub>
                    </m:sSub>
                    <m:r>
                      <a:rPr lang="en-US" b="1" i="1"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𝑱</m:t>
                        </m:r>
                      </m:e>
                      <m:sub>
                        <m:r>
                          <a:rPr lang="en-US" b="1" i="1" smtClean="0">
                            <a:latin typeface="Cambria Math" panose="02040503050406030204" pitchFamily="18" charset="0"/>
                            <a:ea typeface="Cambria Math" panose="02040503050406030204" pitchFamily="18" charset="0"/>
                          </a:rPr>
                          <m:t>𝒉</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𝜽</m:t>
                        </m:r>
                      </m:sub>
                    </m:sSub>
                    <m:r>
                      <a:rPr lang="en-US" b="1" i="1"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𝜶</m:t>
                        </m:r>
                      </m:sub>
                    </m:sSub>
                  </m:oMath>
                </a14:m>
                <a:r>
                  <a:rPr lang="en-US"/>
                  <a:t>.</a:t>
                </a:r>
              </a:p>
              <a:p>
                <a:pPr marL="0" indent="0" algn="just">
                  <a:buNone/>
                </a:pPr>
                <a:r>
                  <a:rPr lang="en-US"/>
                  <a:t>The chosen range for the optimization 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0.5   1.5</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𝑛𝑜𝑚𝑖𝑛𝑎𝑙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𝑣𝑎𝑙𝑢𝑒</m:t>
                            </m:r>
                          </m:sub>
                        </m:sSub>
                      </m:sub>
                    </m:sSub>
                  </m:oMath>
                </a14:m>
                <a:r>
                  <a:rPr lang="en-US"/>
                  <a:t> for each optimization variable.</a:t>
                </a:r>
              </a:p>
              <a:p>
                <a:pPr marL="0" indent="0" algn="just">
                  <a:buNone/>
                </a:pPr>
                <a:r>
                  <a:rPr lang="en-US"/>
                  <a:t>The weights which were used in this optimization were: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sub>
                    </m:sSub>
                    <m:r>
                      <a:rPr lang="en-US" i="1">
                        <a:latin typeface="Cambria Math" panose="02040503050406030204" pitchFamily="18" charset="0"/>
                      </a:rPr>
                      <m:t>=</m:t>
                    </m:r>
                    <m:r>
                      <a:rPr lang="en-US" b="0" i="1" smtClean="0">
                        <a:latin typeface="Cambria Math" panose="02040503050406030204" pitchFamily="18" charset="0"/>
                      </a:rPr>
                      <m:t>0.5</m:t>
                    </m:r>
                    <m:r>
                      <a:rPr lang="en-US" i="1">
                        <a:latin typeface="Cambria Math" panose="02040503050406030204" pitchFamily="18" charset="0"/>
                      </a:rPr>
                      <m:t>,</m:t>
                    </m:r>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𝛼</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sub>
                    </m:sSub>
                    <m:r>
                      <a:rPr lang="en-US" i="1">
                        <a:latin typeface="Cambria Math" panose="02040503050406030204" pitchFamily="18" charset="0"/>
                      </a:rPr>
                      <m:t>=0</m:t>
                    </m:r>
                    <m:r>
                      <a:rPr lang="en-US" b="0" i="1" smtClean="0">
                        <a:latin typeface="Cambria Math" panose="02040503050406030204" pitchFamily="18" charset="0"/>
                      </a:rPr>
                      <m:t>.05</m:t>
                    </m:r>
                  </m:oMath>
                </a14:m>
                <a:endParaRPr lang="en-US"/>
              </a:p>
              <a:p>
                <a:pPr marL="0" indent="0" algn="just">
                  <a:buNone/>
                </a:pPr>
                <a:r>
                  <a:rPr lang="en-US"/>
                  <a:t>In particular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=0</m:t>
                    </m:r>
                  </m:oMath>
                </a14:m>
                <a:r>
                  <a:rPr lang="en-US"/>
                  <a:t> since </a:t>
                </a:r>
                <a14:m>
                  <m:oMath xmlns:m="http://schemas.openxmlformats.org/officeDocument/2006/math">
                    <m:r>
                      <a:rPr lang="en-US" b="0" i="1" smtClean="0">
                        <a:latin typeface="Cambria Math" panose="02040503050406030204" pitchFamily="18" charset="0"/>
                      </a:rPr>
                      <m:t>𝜃</m:t>
                    </m:r>
                  </m:oMath>
                </a14:m>
                <a:r>
                  <a:rPr lang="en-US"/>
                  <a:t> tends to drift over time, so we are only weighting its velocity (since the drift is a low frequency behavior caused by non-linearities of the encoder cable and friction).</a:t>
                </a:r>
              </a:p>
              <a:p>
                <a:pPr marL="0" indent="0" algn="just">
                  <a:buNone/>
                </a:pPr>
                <a:r>
                  <a:rPr lang="en-US"/>
                  <a:t>The chosen dataset is a voltage </a:t>
                </a:r>
                <a:r>
                  <a:rPr lang="en-US" b="1"/>
                  <a:t>sweep sine</a:t>
                </a:r>
                <a:r>
                  <a:rPr lang="en-US"/>
                  <a:t>, so as to validate all frequencies.</a:t>
                </a:r>
              </a:p>
              <a:p>
                <a:pPr marL="0" indent="0" algn="just">
                  <a:lnSpc>
                    <a:spcPct val="100000"/>
                  </a:lnSpc>
                  <a:spcAft>
                    <a:spcPts val="600"/>
                  </a:spcAft>
                  <a:buNone/>
                </a:pPr>
                <a:endParaRPr lang="en-US"/>
              </a:p>
              <a:p>
                <a:pPr marL="0" indent="0" algn="just">
                  <a:lnSpc>
                    <a:spcPct val="100000"/>
                  </a:lnSpc>
                  <a:spcAft>
                    <a:spcPts val="600"/>
                  </a:spcAft>
                  <a:buNone/>
                </a:pPr>
                <a:endParaRPr lang="en-US"/>
              </a:p>
              <a:p>
                <a:pPr marL="0" indent="0" algn="just">
                  <a:spcAft>
                    <a:spcPts val="600"/>
                  </a:spcAft>
                  <a:buNone/>
                </a:pPr>
                <a:endParaRPr lang="en-US"/>
              </a:p>
              <a:p>
                <a:pPr marL="0" indent="0" algn="just">
                  <a:spcAft>
                    <a:spcPts val="600"/>
                  </a:spcAft>
                  <a:buNone/>
                </a:pPr>
                <a:endParaRPr lang="en-US"/>
              </a:p>
              <a:p>
                <a:pPr marL="0" indent="0">
                  <a:spcAft>
                    <a:spcPts val="600"/>
                  </a:spcAft>
                  <a:buNone/>
                </a:pPr>
                <a:endParaRPr lang="en-US"/>
              </a:p>
              <a:p>
                <a:pPr marL="0" indent="0">
                  <a:spcAft>
                    <a:spcPts val="600"/>
                  </a:spcAft>
                  <a:buNone/>
                </a:pPr>
                <a:endParaRPr lang="en-US" b="1">
                  <a:solidFill>
                    <a:srgbClr val="FF0000"/>
                  </a:solidFill>
                </a:endParaRPr>
              </a:p>
              <a:p>
                <a:pPr marL="0" indent="0">
                  <a:buNone/>
                </a:pPr>
                <a:endParaRPr lang="en-US"/>
              </a:p>
              <a:p>
                <a:pPr marL="0" indent="0">
                  <a:buNone/>
                </a:pPr>
                <a:endParaRPr lang="en-US"/>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3" r:link="rId4">
            <a:extLst>
              <a:ext uri="{28A0092B-C50C-407E-A947-70E740481C1C}">
                <a14:useLocalDpi xmlns:a14="http://schemas.microsoft.com/office/drawing/2010/main" val="0"/>
              </a:ext>
            </a:extLst>
          </a:blip>
          <a:srcRect l="7739" t="6608" r="6728" b="63844"/>
          <a:stretch>
            <a:fillRect/>
          </a:stretch>
        </p:blipFill>
        <p:spPr>
          <a:xfrm>
            <a:off x="458861" y="4155037"/>
            <a:ext cx="11359137" cy="2001561"/>
          </a:xfrm>
          <a:prstGeom prst="rect">
            <a:avLst/>
          </a:prstGeom>
        </p:spPr>
      </p:pic>
    </p:spTree>
    <p:extLst>
      <p:ext uri="{BB962C8B-B14F-4D97-AF65-F5344CB8AC3E}">
        <p14:creationId xmlns:p14="http://schemas.microsoft.com/office/powerpoint/2010/main" val="3353266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25</a:t>
            </a:fld>
            <a:endParaRPr lang="en-US"/>
          </a:p>
        </p:txBody>
      </p:sp>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236839" y="1355610"/>
            <a:ext cx="2535858" cy="4527127"/>
          </a:xfrm>
        </p:spPr>
        <p:txBody>
          <a:bodyPr>
            <a:normAutofit/>
          </a:bodyPr>
          <a:lstStyle/>
          <a:p>
            <a:pPr marL="0" indent="0" algn="ctr">
              <a:spcAft>
                <a:spcPts val="600"/>
              </a:spcAft>
              <a:buNone/>
            </a:pPr>
            <a:r>
              <a:rPr lang="en-US" sz="1900" b="1"/>
              <a:t>Optimization run</a:t>
            </a:r>
          </a:p>
          <a:p>
            <a:pPr marL="0" indent="0" algn="ctr">
              <a:spcAft>
                <a:spcPts val="600"/>
              </a:spcAft>
              <a:buNone/>
            </a:pPr>
            <a:endParaRPr lang="en-US" sz="1900" b="1"/>
          </a:p>
          <a:p>
            <a:pPr marL="0" indent="0" algn="just">
              <a:spcAft>
                <a:spcPts val="600"/>
              </a:spcAft>
              <a:buNone/>
            </a:pPr>
            <a:r>
              <a:rPr lang="en-US" sz="1800"/>
              <a:t>The low frequency sinusoids are not that accurate, due to the presence of friction and non linearities (for example the encoder cable, modeled as a spring). At high frequency the simulator is quite accurate.</a:t>
            </a:r>
          </a:p>
          <a:p>
            <a:pPr marL="0" indent="0" algn="ctr">
              <a:lnSpc>
                <a:spcPct val="100000"/>
              </a:lnSpc>
              <a:spcAft>
                <a:spcPts val="600"/>
              </a:spcAft>
              <a:buNone/>
            </a:pPr>
            <a:endParaRPr lang="en-US"/>
          </a:p>
          <a:p>
            <a:pPr marL="0" indent="0" algn="ctr">
              <a:lnSpc>
                <a:spcPct val="100000"/>
              </a:lnSpc>
              <a:spcAft>
                <a:spcPts val="600"/>
              </a:spcAft>
              <a:buNone/>
            </a:pPr>
            <a:endParaRPr lang="en-US"/>
          </a:p>
          <a:p>
            <a:pPr marL="0" indent="0" algn="ctr">
              <a:spcAft>
                <a:spcPts val="600"/>
              </a:spcAft>
              <a:buNone/>
            </a:pPr>
            <a:endParaRPr lang="en-US"/>
          </a:p>
          <a:p>
            <a:pPr marL="0" indent="0" algn="ctr">
              <a:spcAft>
                <a:spcPts val="600"/>
              </a:spcAft>
              <a:buNone/>
            </a:pPr>
            <a:endParaRPr lang="en-US"/>
          </a:p>
          <a:p>
            <a:pPr marL="0" indent="0" algn="ctr">
              <a:spcAft>
                <a:spcPts val="600"/>
              </a:spcAft>
              <a:buNone/>
            </a:pPr>
            <a:endParaRPr lang="en-US"/>
          </a:p>
          <a:p>
            <a:pPr marL="0" indent="0" algn="ctr">
              <a:spcAft>
                <a:spcPts val="600"/>
              </a:spcAft>
              <a:buNone/>
            </a:pPr>
            <a:endParaRPr lang="en-US" b="1">
              <a:solidFill>
                <a:srgbClr val="FF0000"/>
              </a:solidFill>
            </a:endParaRPr>
          </a:p>
          <a:p>
            <a:pPr marL="0" indent="0" algn="ctr">
              <a:buNone/>
            </a:pPr>
            <a:endParaRPr lang="en-US"/>
          </a:p>
          <a:p>
            <a:pPr marL="0" indent="0" algn="ctr">
              <a:buNone/>
            </a:pPr>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7739" t="6608" r="6728" b="1218"/>
          <a:stretch>
            <a:fillRect/>
          </a:stretch>
        </p:blipFill>
        <p:spPr>
          <a:xfrm>
            <a:off x="2871020" y="957175"/>
            <a:ext cx="9411480" cy="5173252"/>
          </a:xfrm>
          <a:prstGeom prst="rect">
            <a:avLst/>
          </a:prstGeom>
        </p:spPr>
      </p:pic>
    </p:spTree>
    <p:extLst>
      <p:ext uri="{BB962C8B-B14F-4D97-AF65-F5344CB8AC3E}">
        <p14:creationId xmlns:p14="http://schemas.microsoft.com/office/powerpoint/2010/main" val="1865446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26</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2" r:link="rId4">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739" t="6608" r="6728" b="1218"/>
          <a:stretch>
            <a:fillRect/>
          </a:stretch>
        </p:blipFill>
        <p:spPr>
          <a:xfrm>
            <a:off x="2871020" y="957175"/>
            <a:ext cx="9411480" cy="5173252"/>
          </a:xfrm>
          <a:prstGeom prst="rect">
            <a:avLst/>
          </a:prstGeom>
        </p:spPr>
      </p:pic>
      <p:sp>
        <p:nvSpPr>
          <p:cNvPr id="9" name="Rectangle 8">
            <a:extLst>
              <a:ext uri="{FF2B5EF4-FFF2-40B4-BE49-F238E27FC236}">
                <a16:creationId xmlns:a16="http://schemas.microsoft.com/office/drawing/2014/main" id="{96E3A1DC-9DFC-42E6-8606-EC44565E27C1}"/>
              </a:ext>
            </a:extLst>
          </p:cNvPr>
          <p:cNvSpPr/>
          <p:nvPr/>
        </p:nvSpPr>
        <p:spPr>
          <a:xfrm>
            <a:off x="7668126" y="2645923"/>
            <a:ext cx="1699610" cy="3644110"/>
          </a:xfrm>
          <a:prstGeom prst="rect">
            <a:avLst/>
          </a:prstGeom>
          <a:noFill/>
          <a:ln w="31750" cap="rnd">
            <a:solidFill>
              <a:srgbClr val="00CC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CE4297A-52E5-437C-94EF-4CE1314C965C}"/>
              </a:ext>
            </a:extLst>
          </p:cNvPr>
          <p:cNvCxnSpPr>
            <a:cxnSpLocks/>
          </p:cNvCxnSpPr>
          <p:nvPr/>
        </p:nvCxnSpPr>
        <p:spPr>
          <a:xfrm flipH="1" flipV="1">
            <a:off x="281940" y="4191000"/>
            <a:ext cx="7399020" cy="2091690"/>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pic>
        <p:nvPicPr>
          <p:cNvPr id="11" name="Picture 10" descr="A picture containing timeline&#10;&#10;Description automatically generated">
            <a:extLst>
              <a:ext uri="{FF2B5EF4-FFF2-40B4-BE49-F238E27FC236}">
                <a16:creationId xmlns:a16="http://schemas.microsoft.com/office/drawing/2014/main" id="{09ABD476-CEA1-4C4B-B350-4DE966CD558A}"/>
              </a:ext>
            </a:extLst>
          </p:cNvPr>
          <p:cNvPicPr>
            <a:picLocks noChangeAspect="1"/>
          </p:cNvPicPr>
          <p:nvPr/>
        </p:nvPicPr>
        <p:blipFill rotWithShape="1">
          <a:blip r:embed="rId5" r:link="rId6">
            <a:extLst>
              <a:ext uri="{28A0092B-C50C-407E-A947-70E740481C1C}">
                <a14:useLocalDpi xmlns:a14="http://schemas.microsoft.com/office/drawing/2010/main" val="0"/>
              </a:ext>
            </a:extLst>
          </a:blip>
          <a:srcRect l="6934" t="36085" r="5805"/>
          <a:stretch>
            <a:fillRect/>
          </a:stretch>
        </p:blipFill>
        <p:spPr>
          <a:xfrm>
            <a:off x="302291" y="1208406"/>
            <a:ext cx="7957225" cy="2972799"/>
          </a:xfrm>
          <a:prstGeom prst="rect">
            <a:avLst/>
          </a:prstGeom>
          <a:ln w="31750" cap="rnd">
            <a:solidFill>
              <a:srgbClr val="00CC00"/>
            </a:solidFill>
            <a:prstDash val="sysDash"/>
          </a:ln>
        </p:spPr>
      </p:pic>
      <p:cxnSp>
        <p:nvCxnSpPr>
          <p:cNvPr id="12" name="Straight Connector 11">
            <a:extLst>
              <a:ext uri="{FF2B5EF4-FFF2-40B4-BE49-F238E27FC236}">
                <a16:creationId xmlns:a16="http://schemas.microsoft.com/office/drawing/2014/main" id="{783C48FE-B617-434D-9A68-BAFFDCA1EDC9}"/>
              </a:ext>
            </a:extLst>
          </p:cNvPr>
          <p:cNvCxnSpPr>
            <a:cxnSpLocks/>
          </p:cNvCxnSpPr>
          <p:nvPr/>
        </p:nvCxnSpPr>
        <p:spPr>
          <a:xfrm flipH="1" flipV="1">
            <a:off x="8279130" y="4187190"/>
            <a:ext cx="1078879" cy="2106606"/>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47FD92F-F9E5-4FE3-AAC3-44A793EB67B6}"/>
              </a:ext>
            </a:extLst>
          </p:cNvPr>
          <p:cNvCxnSpPr>
            <a:cxnSpLocks/>
          </p:cNvCxnSpPr>
          <p:nvPr/>
        </p:nvCxnSpPr>
        <p:spPr>
          <a:xfrm flipH="1" flipV="1">
            <a:off x="8287966" y="1206230"/>
            <a:ext cx="1079770" cy="1439693"/>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432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27</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13" name="Picture 12" descr="A picture containing timeline&#10;&#10;Description automatically generated">
            <a:extLst>
              <a:ext uri="{FF2B5EF4-FFF2-40B4-BE49-F238E27FC236}">
                <a16:creationId xmlns:a16="http://schemas.microsoft.com/office/drawing/2014/main" id="{DBE333CC-63B9-403C-B335-00C1262A297A}"/>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6934" t="36085" r="5805"/>
          <a:stretch>
            <a:fillRect/>
          </a:stretch>
        </p:blipFill>
        <p:spPr>
          <a:xfrm>
            <a:off x="302291" y="1208406"/>
            <a:ext cx="7957225" cy="2972799"/>
          </a:xfrm>
          <a:prstGeom prst="rect">
            <a:avLst/>
          </a:prstGeom>
          <a:ln w="31750" cap="rnd">
            <a:solidFill>
              <a:srgbClr val="00CC00"/>
            </a:solidFill>
            <a:prstDash val="sysDash"/>
          </a:ln>
        </p:spPr>
      </p:pic>
      <p:cxnSp>
        <p:nvCxnSpPr>
          <p:cNvPr id="31" name="Straight Arrow Connector 30">
            <a:extLst>
              <a:ext uri="{FF2B5EF4-FFF2-40B4-BE49-F238E27FC236}">
                <a16:creationId xmlns:a16="http://schemas.microsoft.com/office/drawing/2014/main" id="{1F82151C-3230-4A1C-8093-4A7BC1C410D2}"/>
              </a:ext>
            </a:extLst>
          </p:cNvPr>
          <p:cNvCxnSpPr>
            <a:cxnSpLocks/>
            <a:stCxn id="32" idx="0"/>
          </p:cNvCxnSpPr>
          <p:nvPr/>
        </p:nvCxnSpPr>
        <p:spPr>
          <a:xfrm flipH="1" flipV="1">
            <a:off x="7324928" y="1964987"/>
            <a:ext cx="2821388" cy="353501"/>
          </a:xfrm>
          <a:prstGeom prst="straightConnector1">
            <a:avLst/>
          </a:prstGeom>
          <a:ln w="31750">
            <a:solidFill>
              <a:srgbClr val="0F2C53"/>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3AE36F7-E91E-4D90-9BF0-0B8C6195051F}"/>
                  </a:ext>
                </a:extLst>
              </p:cNvPr>
              <p:cNvSpPr txBox="1"/>
              <p:nvPr/>
            </p:nvSpPr>
            <p:spPr>
              <a:xfrm>
                <a:off x="8580529" y="2318488"/>
                <a:ext cx="3131573" cy="923330"/>
              </a:xfrm>
              <a:prstGeom prst="rect">
                <a:avLst/>
              </a:prstGeom>
              <a:solidFill>
                <a:srgbClr val="0F2C53">
                  <a:alpha val="10196"/>
                </a:srgbClr>
              </a:solidFill>
              <a:ln w="15875">
                <a:solidFill>
                  <a:srgbClr val="0F2C53"/>
                </a:solidFill>
              </a:ln>
            </p:spPr>
            <p:txBody>
              <a:bodyPr wrap="square" rtlCol="0">
                <a:spAutoFit/>
              </a:bodyPr>
              <a:lstStyle/>
              <a:p>
                <a:pPr algn="just"/>
                <a14:m>
                  <m:oMath xmlns:m="http://schemas.openxmlformats.org/officeDocument/2006/math">
                    <m:r>
                      <a:rPr lang="en-US" b="1" i="1" smtClean="0">
                        <a:solidFill>
                          <a:srgbClr val="0F2C53"/>
                        </a:solidFill>
                        <a:latin typeface="Cambria Math" panose="02040503050406030204" pitchFamily="18" charset="0"/>
                      </a:rPr>
                      <m:t>𝜽</m:t>
                    </m:r>
                  </m:oMath>
                </a14:m>
                <a:r>
                  <a:rPr lang="en-US" b="1">
                    <a:solidFill>
                      <a:srgbClr val="0F2C53"/>
                    </a:solidFill>
                  </a:rPr>
                  <a:t> has an offset, this is why we are only weighting its derivative</a:t>
                </a:r>
              </a:p>
            </p:txBody>
          </p:sp>
        </mc:Choice>
        <mc:Fallback>
          <p:sp>
            <p:nvSpPr>
              <p:cNvPr id="32" name="TextBox 31">
                <a:extLst>
                  <a:ext uri="{FF2B5EF4-FFF2-40B4-BE49-F238E27FC236}">
                    <a16:creationId xmlns:a16="http://schemas.microsoft.com/office/drawing/2014/main" id="{43AE36F7-E91E-4D90-9BF0-0B8C6195051F}"/>
                  </a:ext>
                </a:extLst>
              </p:cNvPr>
              <p:cNvSpPr txBox="1">
                <a:spLocks noRot="1" noChangeAspect="1" noMove="1" noResize="1" noEditPoints="1" noAdjustHandles="1" noChangeArrowheads="1" noChangeShapeType="1" noTextEdit="1"/>
              </p:cNvSpPr>
              <p:nvPr/>
            </p:nvSpPr>
            <p:spPr>
              <a:xfrm>
                <a:off x="8580529" y="2318488"/>
                <a:ext cx="3131573" cy="923330"/>
              </a:xfrm>
              <a:prstGeom prst="rect">
                <a:avLst/>
              </a:prstGeom>
              <a:blipFill>
                <a:blip r:embed="rId4"/>
                <a:stretch>
                  <a:fillRect l="-1550" t="-2581" r="-1357" b="-7742"/>
                </a:stretch>
              </a:blipFill>
              <a:ln w="15875">
                <a:solidFill>
                  <a:srgbClr val="0F2C53"/>
                </a:solid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885B12BD-10F7-4D47-84EF-22DB29B93ED0}"/>
              </a:ext>
            </a:extLst>
          </p:cNvPr>
          <p:cNvCxnSpPr>
            <a:cxnSpLocks/>
            <a:stCxn id="36" idx="0"/>
          </p:cNvCxnSpPr>
          <p:nvPr/>
        </p:nvCxnSpPr>
        <p:spPr>
          <a:xfrm flipH="1" flipV="1">
            <a:off x="4007796" y="3543803"/>
            <a:ext cx="768074" cy="991904"/>
          </a:xfrm>
          <a:prstGeom prst="straightConnector1">
            <a:avLst/>
          </a:prstGeom>
          <a:ln w="31750">
            <a:solidFill>
              <a:srgbClr val="0F2C53"/>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FE6F8F26-BF40-4052-9E22-EF7CE7EF0898}"/>
                  </a:ext>
                </a:extLst>
              </p:cNvPr>
              <p:cNvSpPr txBox="1"/>
              <p:nvPr/>
            </p:nvSpPr>
            <p:spPr>
              <a:xfrm>
                <a:off x="2879554" y="4535707"/>
                <a:ext cx="3792631" cy="1754326"/>
              </a:xfrm>
              <a:prstGeom prst="rect">
                <a:avLst/>
              </a:prstGeom>
              <a:solidFill>
                <a:srgbClr val="0F2C53">
                  <a:alpha val="10196"/>
                </a:srgbClr>
              </a:solidFill>
              <a:ln w="15875">
                <a:solidFill>
                  <a:srgbClr val="0F2C53"/>
                </a:solidFill>
              </a:ln>
            </p:spPr>
            <p:txBody>
              <a:bodyPr wrap="square" rtlCol="0">
                <a:spAutoFit/>
              </a:bodyPr>
              <a:lstStyle/>
              <a:p>
                <a:pPr algn="just"/>
                <a:r>
                  <a:rPr lang="en-US" b="1">
                    <a:solidFill>
                      <a:srgbClr val="0F2C53"/>
                    </a:solidFill>
                  </a:rPr>
                  <a:t>The simulated resonance is close to the real one (almost perfect  results could be obtained by using datasets with smaller </a:t>
                </a:r>
                <a14:m>
                  <m:oMath xmlns:m="http://schemas.openxmlformats.org/officeDocument/2006/math">
                    <m:r>
                      <a:rPr lang="en-US" b="1" i="1" smtClean="0">
                        <a:solidFill>
                          <a:srgbClr val="0F2C53"/>
                        </a:solidFill>
                        <a:latin typeface="Cambria Math" panose="02040503050406030204" pitchFamily="18" charset="0"/>
                      </a:rPr>
                      <m:t>𝜶</m:t>
                    </m:r>
                  </m:oMath>
                </a14:m>
                <a:r>
                  <a:rPr lang="en-US" b="1">
                    <a:solidFill>
                      <a:srgbClr val="0F2C53"/>
                    </a:solidFill>
                  </a:rPr>
                  <a:t>, but they did not perform well for higher </a:t>
                </a:r>
                <a14:m>
                  <m:oMath xmlns:m="http://schemas.openxmlformats.org/officeDocument/2006/math">
                    <m:r>
                      <a:rPr lang="en-US" b="1" i="1" smtClean="0">
                        <a:solidFill>
                          <a:srgbClr val="0F2C53"/>
                        </a:solidFill>
                        <a:latin typeface="Cambria Math" panose="02040503050406030204" pitchFamily="18" charset="0"/>
                      </a:rPr>
                      <m:t>𝜶</m:t>
                    </m:r>
                  </m:oMath>
                </a14:m>
                <a:r>
                  <a:rPr lang="en-US" b="1">
                    <a:solidFill>
                      <a:srgbClr val="0F2C53"/>
                    </a:solidFill>
                  </a:rPr>
                  <a:t> angles)</a:t>
                </a:r>
              </a:p>
            </p:txBody>
          </p:sp>
        </mc:Choice>
        <mc:Fallback>
          <p:sp>
            <p:nvSpPr>
              <p:cNvPr id="36" name="TextBox 35">
                <a:extLst>
                  <a:ext uri="{FF2B5EF4-FFF2-40B4-BE49-F238E27FC236}">
                    <a16:creationId xmlns:a16="http://schemas.microsoft.com/office/drawing/2014/main" id="{FE6F8F26-BF40-4052-9E22-EF7CE7EF0898}"/>
                  </a:ext>
                </a:extLst>
              </p:cNvPr>
              <p:cNvSpPr txBox="1">
                <a:spLocks noRot="1" noChangeAspect="1" noMove="1" noResize="1" noEditPoints="1" noAdjustHandles="1" noChangeArrowheads="1" noChangeShapeType="1" noTextEdit="1"/>
              </p:cNvSpPr>
              <p:nvPr/>
            </p:nvSpPr>
            <p:spPr>
              <a:xfrm>
                <a:off x="2879554" y="4535707"/>
                <a:ext cx="3792631" cy="1754326"/>
              </a:xfrm>
              <a:prstGeom prst="rect">
                <a:avLst/>
              </a:prstGeom>
              <a:blipFill>
                <a:blip r:embed="rId5"/>
                <a:stretch>
                  <a:fillRect l="-1118" t="-1375" r="-958" b="-3780"/>
                </a:stretch>
              </a:blipFill>
              <a:ln w="15875">
                <a:solidFill>
                  <a:srgbClr val="0F2C53"/>
                </a:solidFill>
              </a:ln>
            </p:spPr>
            <p:txBody>
              <a:bodyPr/>
              <a:lstStyle/>
              <a:p>
                <a:r>
                  <a:rPr lang="en-US">
                    <a:noFill/>
                  </a:rPr>
                  <a:t> </a:t>
                </a:r>
              </a:p>
            </p:txBody>
          </p:sp>
        </mc:Fallback>
      </mc:AlternateContent>
    </p:spTree>
    <p:extLst>
      <p:ext uri="{BB962C8B-B14F-4D97-AF65-F5344CB8AC3E}">
        <p14:creationId xmlns:p14="http://schemas.microsoft.com/office/powerpoint/2010/main" val="3556359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28</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13" name="Picture 12">
            <a:extLst>
              <a:ext uri="{FF2B5EF4-FFF2-40B4-BE49-F238E27FC236}">
                <a16:creationId xmlns:a16="http://schemas.microsoft.com/office/drawing/2014/main" id="{DBE333CC-63B9-403C-B335-00C1262A297A}"/>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t="34655" b="633"/>
          <a:stretch>
            <a:fillRect/>
          </a:stretch>
        </p:blipFill>
        <p:spPr>
          <a:xfrm>
            <a:off x="224886" y="1955260"/>
            <a:ext cx="11742228" cy="3875798"/>
          </a:xfrm>
          <a:prstGeom prst="rect">
            <a:avLst/>
          </a:prstGeom>
          <a:ln w="31750" cap="rnd">
            <a:noFill/>
            <a:prstDash val="sysDash"/>
          </a:ln>
        </p:spPr>
      </p:pic>
      <p:sp>
        <p:nvSpPr>
          <p:cNvPr id="5" name="TextBox 4">
            <a:extLst>
              <a:ext uri="{FF2B5EF4-FFF2-40B4-BE49-F238E27FC236}">
                <a16:creationId xmlns:a16="http://schemas.microsoft.com/office/drawing/2014/main" id="{940EB3C7-3FCE-4098-B9C7-5FA9B4ED52B9}"/>
              </a:ext>
            </a:extLst>
          </p:cNvPr>
          <p:cNvSpPr txBox="1"/>
          <p:nvPr/>
        </p:nvSpPr>
        <p:spPr>
          <a:xfrm>
            <a:off x="458861" y="956085"/>
            <a:ext cx="11175380" cy="369332"/>
          </a:xfrm>
          <a:prstGeom prst="rect">
            <a:avLst/>
          </a:prstGeom>
          <a:noFill/>
        </p:spPr>
        <p:txBody>
          <a:bodyPr wrap="square" rtlCol="0">
            <a:spAutoFit/>
          </a:bodyPr>
          <a:lstStyle/>
          <a:p>
            <a:r>
              <a:rPr lang="en-US"/>
              <a:t>We can also take a look at the </a:t>
            </a:r>
            <a:r>
              <a:rPr lang="en-US" b="1"/>
              <a:t>velocity profile</a:t>
            </a:r>
            <a:r>
              <a:rPr lang="en-US"/>
              <a:t> in the resonance, which is quite accurate.</a:t>
            </a:r>
            <a:endParaRPr lang="en-US" b="1"/>
          </a:p>
        </p:txBody>
      </p:sp>
    </p:spTree>
    <p:extLst>
      <p:ext uri="{BB962C8B-B14F-4D97-AF65-F5344CB8AC3E}">
        <p14:creationId xmlns:p14="http://schemas.microsoft.com/office/powerpoint/2010/main" val="2599920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Complete System Optimization – Slow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29</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a:t>We can perform the same optimization also for the </a:t>
                </a:r>
                <a:r>
                  <a:rPr lang="en-US" b="1"/>
                  <a:t>slow dynamics</a:t>
                </a:r>
                <a:r>
                  <a:rPr lang="en-US"/>
                  <a:t>.</a:t>
                </a:r>
              </a:p>
              <a:p>
                <a:pPr marL="0" indent="0" algn="just">
                  <a:spcAft>
                    <a:spcPts val="600"/>
                  </a:spcAft>
                  <a:buNone/>
                </a:pPr>
                <a:r>
                  <a:rPr lang="en-US"/>
                  <a:t>In particular, the optimization variables in this case are:</a:t>
                </a:r>
                <a14:m>
                  <m:oMath xmlns:m="http://schemas.openxmlformats.org/officeDocument/2006/math">
                    <m:r>
                      <a:rPr lang="en-US" b="0" i="0" smtClean="0">
                        <a:latin typeface="Cambria Math" panose="02040503050406030204" pitchFamily="18" charset="0"/>
                      </a:rPr>
                      <m:t> </m:t>
                    </m:r>
                    <m:acc>
                      <m:accPr>
                        <m:chr m:val="̅"/>
                        <m:ctrlPr>
                          <a:rPr lang="en-US" b="1" i="1">
                            <a:latin typeface="Cambria Math" panose="02040503050406030204" pitchFamily="18" charset="0"/>
                          </a:rPr>
                        </m:ctrlPr>
                      </m:accPr>
                      <m:e>
                        <m:sSub>
                          <m:sSubPr>
                            <m:ctrlPr>
                              <a:rPr lang="en-US" b="1" i="1">
                                <a:latin typeface="Cambria Math" panose="02040503050406030204" pitchFamily="18" charset="0"/>
                              </a:rPr>
                            </m:ctrlPr>
                          </m:sSubPr>
                          <m:e>
                            <m:r>
                              <a:rPr lang="en-US" b="1" i="1">
                                <a:latin typeface="Cambria Math" panose="02040503050406030204" pitchFamily="18" charset="0"/>
                              </a:rPr>
                              <m:t>𝝉</m:t>
                            </m:r>
                          </m:e>
                          <m:sub>
                            <m:r>
                              <a:rPr lang="en-US" b="1" i="1">
                                <a:latin typeface="Cambria Math" panose="02040503050406030204" pitchFamily="18" charset="0"/>
                              </a:rPr>
                              <m:t>𝒅</m:t>
                            </m:r>
                          </m:sub>
                        </m:sSub>
                      </m:e>
                    </m:acc>
                    <m:r>
                      <a:rPr lang="en-US" b="1" i="1" smtClean="0">
                        <a:latin typeface="Cambria Math" panose="02040503050406030204" pitchFamily="18" charset="0"/>
                      </a:rPr>
                      <m:t>,</m:t>
                    </m:r>
                    <m:acc>
                      <m:accPr>
                        <m:chr m:val="̅"/>
                        <m:ctrlPr>
                          <a:rPr lang="en-US" b="1" i="1">
                            <a:latin typeface="Cambria Math" panose="02040503050406030204" pitchFamily="18" charset="0"/>
                          </a:rPr>
                        </m:ctrlPr>
                      </m:accPr>
                      <m:e>
                        <m:sSub>
                          <m:sSubPr>
                            <m:ctrlPr>
                              <a:rPr lang="en-US" b="1" i="1">
                                <a:latin typeface="Cambria Math" panose="02040503050406030204" pitchFamily="18" charset="0"/>
                              </a:rPr>
                            </m:ctrlPr>
                          </m:sSubPr>
                          <m:e>
                            <m:r>
                              <a:rPr lang="en-US" b="1" i="1">
                                <a:latin typeface="Cambria Math" panose="02040503050406030204" pitchFamily="18" charset="0"/>
                              </a:rPr>
                              <m:t>𝝉</m:t>
                            </m:r>
                          </m:e>
                          <m:sub>
                            <m:r>
                              <a:rPr lang="en-US" b="1" i="1" smtClean="0">
                                <a:latin typeface="Cambria Math" panose="02040503050406030204" pitchFamily="18" charset="0"/>
                              </a:rPr>
                              <m:t>𝒔</m:t>
                            </m:r>
                          </m:sub>
                        </m:sSub>
                      </m:e>
                    </m:ac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𝑲</m:t>
                        </m:r>
                      </m:e>
                      <m:sub>
                        <m:r>
                          <a:rPr lang="en-US" b="1" i="1">
                            <a:latin typeface="Cambria Math" panose="02040503050406030204" pitchFamily="18" charset="0"/>
                          </a:rPr>
                          <m:t>𝜽</m:t>
                        </m:r>
                      </m:sub>
                    </m:sSub>
                  </m:oMath>
                </a14:m>
                <a:endParaRPr lang="en-US" b="1"/>
              </a:p>
              <a:p>
                <a:pPr marL="0" indent="0" algn="just">
                  <a:buNone/>
                </a:pPr>
                <a:r>
                  <a:rPr lang="en-US"/>
                  <a:t>The chosen range for the optimization 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0.5   1.5</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𝑛𝑜𝑚𝑖𝑛𝑎𝑙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𝑣𝑎𝑙𝑢𝑒</m:t>
                            </m:r>
                          </m:sub>
                        </m:sSub>
                      </m:sub>
                    </m:sSub>
                  </m:oMath>
                </a14:m>
                <a:r>
                  <a:rPr lang="en-US"/>
                  <a:t> for each optimization variable.</a:t>
                </a:r>
              </a:p>
              <a:p>
                <a:pPr marL="0" indent="0" algn="just">
                  <a:buNone/>
                </a:pPr>
                <a:r>
                  <a:rPr lang="en-US"/>
                  <a:t>The weights which were used in this optimization were: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𝛼</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sub>
                    </m:sSub>
                    <m:r>
                      <a:rPr lang="en-US" i="1">
                        <a:latin typeface="Cambria Math" panose="02040503050406030204" pitchFamily="18" charset="0"/>
                      </a:rPr>
                      <m:t>=</m:t>
                    </m:r>
                    <m:r>
                      <a:rPr lang="en-US" i="1" smtClean="0">
                        <a:latin typeface="Cambria Math" panose="02040503050406030204" pitchFamily="18" charset="0"/>
                      </a:rPr>
                      <m:t>0</m:t>
                    </m:r>
                  </m:oMath>
                </a14:m>
                <a:r>
                  <a:rPr lang="en-US"/>
                  <a:t> (we do not want to estimate correctly </a:t>
                </a:r>
                <a14:m>
                  <m:oMath xmlns:m="http://schemas.openxmlformats.org/officeDocument/2006/math">
                    <m:r>
                      <a:rPr lang="en-US" b="0" i="1" smtClean="0">
                        <a:latin typeface="Cambria Math" panose="02040503050406030204" pitchFamily="18" charset="0"/>
                      </a:rPr>
                      <m:t>𝛼</m:t>
                    </m:r>
                  </m:oMath>
                </a14:m>
                <a:r>
                  <a:rPr lang="en-US"/>
                  <a:t> but just the slow dynamics of </a:t>
                </a:r>
                <a14:m>
                  <m:oMath xmlns:m="http://schemas.openxmlformats.org/officeDocument/2006/math">
                    <m:r>
                      <a:rPr lang="en-US" b="0" i="1" smtClean="0">
                        <a:latin typeface="Cambria Math" panose="02040503050406030204" pitchFamily="18" charset="0"/>
                      </a:rPr>
                      <m:t>𝜃</m:t>
                    </m:r>
                  </m:oMath>
                </a14:m>
                <a:r>
                  <a:rPr lang="en-US"/>
                  <a:t>).</a:t>
                </a:r>
              </a:p>
              <a:p>
                <a:pPr marL="0" indent="0" algn="just">
                  <a:buNone/>
                </a:pPr>
                <a:r>
                  <a:rPr lang="en-US"/>
                  <a:t>The selected dataset in this case was a sequence of steps and ramps (for the estimation of slow dynamics only the ramps are needed, but due to static friction non linearities also the steps were used, so as to obtain better overall performance. In any case, this optimization was run after the fast dynamics one).</a:t>
                </a:r>
              </a:p>
              <a:p>
                <a:pPr marL="0" indent="0" algn="just">
                  <a:buNone/>
                </a:pPr>
                <a:endParaRPr lang="en-US"/>
              </a:p>
              <a:p>
                <a:pPr marL="0" indent="0" algn="just">
                  <a:buNone/>
                </a:pPr>
                <a:endParaRPr lang="en-US"/>
              </a:p>
              <a:p>
                <a:pPr marL="0" indent="0" algn="just">
                  <a:spcAft>
                    <a:spcPts val="600"/>
                  </a:spcAft>
                  <a:buNone/>
                </a:pPr>
                <a:endParaRPr lang="en-US"/>
              </a:p>
              <a:p>
                <a:pPr marL="0" indent="0" algn="just">
                  <a:lnSpc>
                    <a:spcPct val="100000"/>
                  </a:lnSpc>
                  <a:spcAft>
                    <a:spcPts val="600"/>
                  </a:spcAft>
                  <a:buNone/>
                </a:pPr>
                <a:endParaRPr lang="en-US"/>
              </a:p>
              <a:p>
                <a:pPr marL="0" indent="0" algn="just">
                  <a:lnSpc>
                    <a:spcPct val="100000"/>
                  </a:lnSpc>
                  <a:spcAft>
                    <a:spcPts val="600"/>
                  </a:spcAft>
                  <a:buNone/>
                </a:pPr>
                <a:endParaRPr lang="en-US"/>
              </a:p>
              <a:p>
                <a:pPr marL="0" indent="0" algn="just">
                  <a:spcAft>
                    <a:spcPts val="600"/>
                  </a:spcAft>
                  <a:buNone/>
                </a:pPr>
                <a:endParaRPr lang="en-US"/>
              </a:p>
              <a:p>
                <a:pPr marL="0" indent="0" algn="just">
                  <a:spcAft>
                    <a:spcPts val="600"/>
                  </a:spcAft>
                  <a:buNone/>
                </a:pPr>
                <a:endParaRPr lang="en-US"/>
              </a:p>
              <a:p>
                <a:pPr marL="0" indent="0">
                  <a:spcAft>
                    <a:spcPts val="600"/>
                  </a:spcAft>
                  <a:buNone/>
                </a:pPr>
                <a:endParaRPr lang="en-US"/>
              </a:p>
              <a:p>
                <a:pPr marL="0" indent="0">
                  <a:spcAft>
                    <a:spcPts val="600"/>
                  </a:spcAft>
                  <a:buNone/>
                </a:pPr>
                <a:endParaRPr lang="en-US" b="1">
                  <a:solidFill>
                    <a:srgbClr val="FF0000"/>
                  </a:solidFill>
                </a:endParaRPr>
              </a:p>
              <a:p>
                <a:pPr marL="0" indent="0">
                  <a:buNone/>
                </a:pPr>
                <a:endParaRPr lang="en-US"/>
              </a:p>
              <a:p>
                <a:pPr marL="0" indent="0">
                  <a:buNone/>
                </a:pPr>
                <a:endParaRPr lang="en-US"/>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10" name="Picture 9" descr="Chart, line chart&#10;&#10;Description automatically generated">
            <a:extLst>
              <a:ext uri="{FF2B5EF4-FFF2-40B4-BE49-F238E27FC236}">
                <a16:creationId xmlns:a16="http://schemas.microsoft.com/office/drawing/2014/main" id="{FB01FB54-85B1-41CC-BC76-FE373840CB71}"/>
              </a:ext>
            </a:extLst>
          </p:cNvPr>
          <p:cNvPicPr>
            <a:picLocks noChangeAspect="1"/>
          </p:cNvPicPr>
          <p:nvPr/>
        </p:nvPicPr>
        <p:blipFill rotWithShape="1">
          <a:blip r:embed="rId3" r:link="rId4">
            <a:extLst>
              <a:ext uri="{28A0092B-C50C-407E-A947-70E740481C1C}">
                <a14:useLocalDpi xmlns:a14="http://schemas.microsoft.com/office/drawing/2010/main" val="0"/>
              </a:ext>
            </a:extLst>
          </a:blip>
          <a:srcRect l="6521" t="6608" r="6331" b="63265"/>
          <a:stretch>
            <a:fillRect/>
          </a:stretch>
        </p:blipFill>
        <p:spPr>
          <a:xfrm>
            <a:off x="417568" y="4273145"/>
            <a:ext cx="11438432" cy="2016888"/>
          </a:xfrm>
          <a:prstGeom prst="rect">
            <a:avLst/>
          </a:prstGeom>
        </p:spPr>
      </p:pic>
    </p:spTree>
    <p:extLst>
      <p:ext uri="{BB962C8B-B14F-4D97-AF65-F5344CB8AC3E}">
        <p14:creationId xmlns:p14="http://schemas.microsoft.com/office/powerpoint/2010/main" val="2306204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3</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a:solidFill>
                  <a:srgbClr val="FEFBF3"/>
                </a:solidFill>
              </a:rPr>
              <a:t>MODEL</a:t>
            </a:r>
          </a:p>
          <a:p>
            <a:pPr algn="ctr"/>
            <a:r>
              <a:rPr lang="en-US" sz="6000" b="1">
                <a:solidFill>
                  <a:srgbClr val="FEFBF3"/>
                </a:solidFill>
              </a:rPr>
              <a:t>EQUATIONS</a:t>
            </a:r>
            <a:endParaRPr lang="en-US" sz="8000" b="1">
              <a:solidFill>
                <a:srgbClr val="FEFBF3"/>
              </a:solidFill>
            </a:endParaRPr>
          </a:p>
        </p:txBody>
      </p:sp>
      <p:sp>
        <p:nvSpPr>
          <p:cNvPr id="7" name="Footer Placeholder 3">
            <a:extLst>
              <a:ext uri="{FF2B5EF4-FFF2-40B4-BE49-F238E27FC236}">
                <a16:creationId xmlns:a16="http://schemas.microsoft.com/office/drawing/2014/main" id="{C1371069-E469-4381-9991-62C1C47F9138}"/>
              </a:ext>
            </a:extLst>
          </p:cNvPr>
          <p:cNvSpPr>
            <a:spLocks noGrp="1"/>
          </p:cNvSpPr>
          <p:nvPr>
            <p:ph type="ftr" sz="quarter" idx="11"/>
          </p:nvPr>
        </p:nvSpPr>
        <p:spPr>
          <a:xfrm>
            <a:off x="3553326" y="6516603"/>
            <a:ext cx="4114800" cy="289381"/>
          </a:xfrm>
        </p:spPr>
        <p:txBody>
          <a:bodyPr/>
          <a:lstStyle/>
          <a:p>
            <a:r>
              <a:rPr lang="it-IT"/>
              <a:t>ACL – </a:t>
            </a:r>
            <a:r>
              <a:rPr lang="en-US"/>
              <a:t>Inverted Pendulum</a:t>
            </a:r>
          </a:p>
        </p:txBody>
      </p:sp>
    </p:spTree>
    <p:extLst>
      <p:ext uri="{BB962C8B-B14F-4D97-AF65-F5344CB8AC3E}">
        <p14:creationId xmlns:p14="http://schemas.microsoft.com/office/powerpoint/2010/main" val="3927890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Complete System Optimization – Slow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30</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10" name="Picture 9" descr="Chart, line chart&#10;&#10;Description automatically generated">
            <a:extLst>
              <a:ext uri="{FF2B5EF4-FFF2-40B4-BE49-F238E27FC236}">
                <a16:creationId xmlns:a16="http://schemas.microsoft.com/office/drawing/2014/main" id="{FB01FB54-85B1-41CC-BC76-FE373840CB71}"/>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6521" t="6608" r="6331" b="36181"/>
          <a:stretch>
            <a:fillRect/>
          </a:stretch>
        </p:blipFill>
        <p:spPr>
          <a:xfrm>
            <a:off x="336000" y="2564399"/>
            <a:ext cx="11438432" cy="3830058"/>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8E61259-6D41-43F9-B8E9-C7C8FD8CA063}"/>
                  </a:ext>
                </a:extLst>
              </p:cNvPr>
              <p:cNvSpPr txBox="1"/>
              <p:nvPr/>
            </p:nvSpPr>
            <p:spPr>
              <a:xfrm>
                <a:off x="458861" y="948314"/>
                <a:ext cx="11078143" cy="1631216"/>
              </a:xfrm>
              <a:prstGeom prst="rect">
                <a:avLst/>
              </a:prstGeom>
              <a:noFill/>
            </p:spPr>
            <p:txBody>
              <a:bodyPr wrap="square" rtlCol="0">
                <a:spAutoFit/>
              </a:bodyPr>
              <a:lstStyle/>
              <a:p>
                <a:pPr algn="just"/>
                <a:r>
                  <a:rPr lang="en-US" sz="2000"/>
                  <a:t>The result is not that accurate due to the following facts:</a:t>
                </a:r>
              </a:p>
              <a:p>
                <a:pPr marL="342900" indent="-342900" algn="just">
                  <a:buFont typeface="Arial" panose="020B0604020202020204" pitchFamily="34" charset="0"/>
                  <a:buChar char="•"/>
                </a:pPr>
                <a:r>
                  <a:rPr lang="en-US" sz="2000"/>
                  <a:t>the real behavior of the encoder cable cannot be approximated with a spring, since it depends on </a:t>
                </a:r>
                <a14:m>
                  <m:oMath xmlns:m="http://schemas.openxmlformats.org/officeDocument/2006/math">
                    <m:r>
                      <a:rPr lang="en-US" sz="2000" b="0" i="1" smtClean="0">
                        <a:latin typeface="Cambria Math" panose="02040503050406030204" pitchFamily="18" charset="0"/>
                      </a:rPr>
                      <m:t>𝜃</m:t>
                    </m:r>
                  </m:oMath>
                </a14:m>
                <a:r>
                  <a:rPr lang="en-US" sz="2000"/>
                  <a:t> and it is even asymmetric</a:t>
                </a:r>
              </a:p>
              <a:p>
                <a:pPr marL="342900" indent="-342900" algn="just">
                  <a:buFont typeface="Arial" panose="020B0604020202020204" pitchFamily="34" charset="0"/>
                  <a:buChar char="•"/>
                </a:pPr>
                <a:r>
                  <a:rPr lang="en-US" sz="2000"/>
                  <a:t>The static friction depends on </a:t>
                </a:r>
                <a14:m>
                  <m:oMath xmlns:m="http://schemas.openxmlformats.org/officeDocument/2006/math">
                    <m:r>
                      <a:rPr lang="en-US" sz="2000" b="0" i="1" smtClean="0">
                        <a:latin typeface="Cambria Math" panose="02040503050406030204" pitchFamily="18" charset="0"/>
                      </a:rPr>
                      <m:t>𝜃</m:t>
                    </m:r>
                  </m:oMath>
                </a14:m>
                <a:r>
                  <a:rPr lang="en-US" sz="2000"/>
                  <a:t> (notice the difference in static friction in the first two steps with respect to the one in the first ramp)</a:t>
                </a:r>
              </a:p>
            </p:txBody>
          </p:sp>
        </mc:Choice>
        <mc:Fallback>
          <p:sp>
            <p:nvSpPr>
              <p:cNvPr id="9" name="TextBox 8">
                <a:extLst>
                  <a:ext uri="{FF2B5EF4-FFF2-40B4-BE49-F238E27FC236}">
                    <a16:creationId xmlns:a16="http://schemas.microsoft.com/office/drawing/2014/main" id="{28E61259-6D41-43F9-B8E9-C7C8FD8CA063}"/>
                  </a:ext>
                </a:extLst>
              </p:cNvPr>
              <p:cNvSpPr txBox="1">
                <a:spLocks noRot="1" noChangeAspect="1" noMove="1" noResize="1" noEditPoints="1" noAdjustHandles="1" noChangeArrowheads="1" noChangeShapeType="1" noTextEdit="1"/>
              </p:cNvSpPr>
              <p:nvPr/>
            </p:nvSpPr>
            <p:spPr>
              <a:xfrm>
                <a:off x="458861" y="948314"/>
                <a:ext cx="11078143" cy="1631216"/>
              </a:xfrm>
              <a:prstGeom prst="rect">
                <a:avLst/>
              </a:prstGeom>
              <a:blipFill>
                <a:blip r:embed="rId4"/>
                <a:stretch>
                  <a:fillRect l="-550" t="-2247" r="-550" b="-5993"/>
                </a:stretch>
              </a:blipFill>
            </p:spPr>
            <p:txBody>
              <a:bodyPr/>
              <a:lstStyle/>
              <a:p>
                <a:r>
                  <a:rPr lang="en-US">
                    <a:noFill/>
                  </a:rPr>
                  <a:t> </a:t>
                </a:r>
              </a:p>
            </p:txBody>
          </p:sp>
        </mc:Fallback>
      </mc:AlternateContent>
    </p:spTree>
    <p:extLst>
      <p:ext uri="{BB962C8B-B14F-4D97-AF65-F5344CB8AC3E}">
        <p14:creationId xmlns:p14="http://schemas.microsoft.com/office/powerpoint/2010/main" val="395654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31</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a:solidFill>
                  <a:srgbClr val="FEFBF3"/>
                </a:solidFill>
              </a:rPr>
              <a:t>SIMULATOR</a:t>
            </a:r>
          </a:p>
          <a:p>
            <a:pPr algn="ctr"/>
            <a:r>
              <a:rPr lang="en-US" sz="6000" b="1">
                <a:solidFill>
                  <a:srgbClr val="FEFBF3"/>
                </a:solidFill>
              </a:rPr>
              <a:t>DESIGN</a:t>
            </a:r>
            <a:endParaRPr lang="en-US" sz="8000" b="1">
              <a:solidFill>
                <a:srgbClr val="FEFBF3"/>
              </a:solidFill>
            </a:endParaRPr>
          </a:p>
        </p:txBody>
      </p:sp>
      <p:sp>
        <p:nvSpPr>
          <p:cNvPr id="7" name="Footer Placeholder 3">
            <a:extLst>
              <a:ext uri="{FF2B5EF4-FFF2-40B4-BE49-F238E27FC236}">
                <a16:creationId xmlns:a16="http://schemas.microsoft.com/office/drawing/2014/main" id="{ECEFC4A2-ECD8-4972-B0AC-F91467AA4C47}"/>
              </a:ext>
            </a:extLst>
          </p:cNvPr>
          <p:cNvSpPr>
            <a:spLocks noGrp="1"/>
          </p:cNvSpPr>
          <p:nvPr>
            <p:ph type="ftr" sz="quarter" idx="11"/>
          </p:nvPr>
        </p:nvSpPr>
        <p:spPr>
          <a:xfrm>
            <a:off x="3553326" y="6516603"/>
            <a:ext cx="4114800" cy="289381"/>
          </a:xfrm>
        </p:spPr>
        <p:txBody>
          <a:bodyPr/>
          <a:lstStyle/>
          <a:p>
            <a:r>
              <a:rPr lang="it-IT"/>
              <a:t>ACL – </a:t>
            </a:r>
            <a:r>
              <a:rPr lang="en-US"/>
              <a:t>Inverted Pendulum</a:t>
            </a:r>
          </a:p>
        </p:txBody>
      </p:sp>
    </p:spTree>
    <p:extLst>
      <p:ext uri="{BB962C8B-B14F-4D97-AF65-F5344CB8AC3E}">
        <p14:creationId xmlns:p14="http://schemas.microsoft.com/office/powerpoint/2010/main" val="251067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Simulator</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32</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536722" y="883911"/>
                <a:ext cx="11319278" cy="5470525"/>
              </a:xfrm>
            </p:spPr>
            <p:txBody>
              <a:bodyPr>
                <a:normAutofit/>
              </a:bodyPr>
              <a:lstStyle/>
              <a:p>
                <a:pPr marL="0" indent="0" algn="just">
                  <a:spcAft>
                    <a:spcPts val="600"/>
                  </a:spcAft>
                  <a:buNone/>
                </a:pPr>
                <a:r>
                  <a:rPr lang="en-US"/>
                  <a:t>In order to get the solution to the complete model, we used the following procedure:</a:t>
                </a:r>
              </a:p>
              <a:p>
                <a:pPr algn="just">
                  <a:spcAft>
                    <a:spcPts val="600"/>
                  </a:spcAft>
                </a:pPr>
                <a:r>
                  <a:rPr lang="en-US"/>
                  <a:t>Write the system with the Symbolic Toolbox in MATLAB</a:t>
                </a:r>
              </a:p>
              <a:p>
                <a:pPr algn="just">
                  <a:spcAft>
                    <a:spcPts val="600"/>
                  </a:spcAft>
                </a:pPr>
                <a:r>
                  <a:rPr lang="en-US"/>
                  <a:t>Obtain a non-linear system </a:t>
                </a:r>
                <a14:m>
                  <m:oMath xmlns:m="http://schemas.openxmlformats.org/officeDocument/2006/math">
                    <m:r>
                      <a:rPr lang="en-US" b="0" i="1" smtClean="0">
                        <a:latin typeface="Cambria Math" panose="02040503050406030204" pitchFamily="18" charset="0"/>
                      </a:rPr>
                      <m:t>𝐵</m:t>
                    </m:r>
                    <m:d>
                      <m:dPr>
                        <m:ctrlPr>
                          <a:rPr lang="en-US" i="1" smtClean="0">
                            <a:latin typeface="Cambria Math" panose="02040503050406030204" pitchFamily="18" charset="0"/>
                          </a:rPr>
                        </m:ctrlPr>
                      </m:dPr>
                      <m:e>
                        <m:r>
                          <a:rPr lang="en-US" b="0" i="1" smtClean="0">
                            <a:latin typeface="Cambria Math" panose="02040503050406030204" pitchFamily="18" charset="0"/>
                          </a:rPr>
                          <m:t>𝑞</m:t>
                        </m:r>
                      </m:e>
                    </m:d>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𝑞</m:t>
                        </m:r>
                      </m:e>
                    </m:acc>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𝑞</m:t>
                            </m:r>
                          </m:e>
                        </m:acc>
                      </m:e>
                    </m:d>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𝑞</m:t>
                        </m:r>
                      </m:e>
                    </m:acc>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𝑣</m:t>
                        </m:r>
                      </m:sub>
                    </m:s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𝑞</m:t>
                        </m:r>
                      </m:e>
                    </m:acc>
                    <m:r>
                      <a:rPr lang="en-US" b="0" i="1" smtClean="0">
                        <a:latin typeface="Cambria Math" panose="02040503050406030204" pitchFamily="18" charset="0"/>
                      </a:rPr>
                      <m:t>+</m:t>
                    </m:r>
                    <m:r>
                      <a:rPr lang="en-US" b="0" i="1" smtClean="0">
                        <a:latin typeface="Cambria Math" panose="02040503050406030204" pitchFamily="18" charset="0"/>
                      </a:rPr>
                      <m:t>𝐾</m:t>
                    </m:r>
                    <m:d>
                      <m:dPr>
                        <m:ctrlPr>
                          <a:rPr lang="en-US"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r>
                      <a:rPr lang="en-US" b="0" i="1" smtClean="0">
                        <a:latin typeface="Cambria Math" panose="02040503050406030204" pitchFamily="18" charset="0"/>
                      </a:rPr>
                      <m:t>𝑇</m:t>
                    </m:r>
                  </m:oMath>
                </a14:m>
                <a:endParaRPr lang="en-US"/>
              </a:p>
              <a:p>
                <a:pPr algn="just">
                  <a:spcAft>
                    <a:spcPts val="600"/>
                  </a:spcAft>
                </a:pPr>
                <a:r>
                  <a:rPr lang="en-US"/>
                  <a:t>Write the system as: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𝑞</m:t>
                        </m:r>
                      </m:e>
                    </m:acc>
                    <m:r>
                      <a:rPr lang="en-US" i="1">
                        <a:latin typeface="Cambria Math" panose="02040503050406030204" pitchFamily="18" charset="0"/>
                      </a:rPr>
                      <m:t>=</m:t>
                    </m:r>
                    <m:r>
                      <a:rPr lang="en-US" i="1">
                        <a:latin typeface="Cambria Math" panose="02040503050406030204" pitchFamily="18" charset="0"/>
                      </a:rPr>
                      <m:t>𝐵</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𝑞</m:t>
                            </m:r>
                          </m:e>
                        </m:d>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e>
                        </m:d>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b="0" i="1" smtClean="0">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𝑞</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𝑣</m:t>
                            </m:r>
                          </m:sub>
                        </m:sSub>
                        <m:acc>
                          <m:accPr>
                            <m:chr m:val="̇"/>
                            <m:ctrlPr>
                              <a:rPr lang="en-US" i="1">
                                <a:latin typeface="Cambria Math" panose="02040503050406030204" pitchFamily="18" charset="0"/>
                              </a:rPr>
                            </m:ctrlPr>
                          </m:accPr>
                          <m:e>
                            <m:r>
                              <a:rPr lang="en-US" i="1">
                                <a:latin typeface="Cambria Math" panose="02040503050406030204" pitchFamily="18" charset="0"/>
                              </a:rPr>
                              <m:t>𝑞</m:t>
                            </m:r>
                          </m:e>
                        </m:acc>
                        <m:r>
                          <a:rPr lang="en-US" b="0" i="1" smtClean="0">
                            <a:latin typeface="Cambria Math" panose="02040503050406030204" pitchFamily="18" charset="0"/>
                          </a:rPr>
                          <m:t>−</m:t>
                        </m:r>
                        <m:r>
                          <a:rPr lang="en-US" i="1">
                            <a:latin typeface="Cambria Math" panose="02040503050406030204" pitchFamily="18" charset="0"/>
                          </a:rPr>
                          <m:t>𝐾</m:t>
                        </m:r>
                        <m:d>
                          <m:dPr>
                            <m:ctrlPr>
                              <a:rPr lang="en-US"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0</m:t>
                                </m:r>
                              </m:sub>
                            </m:sSub>
                          </m:e>
                        </m:d>
                      </m:e>
                    </m:d>
                  </m:oMath>
                </a14:m>
                <a:endParaRPr lang="en-US"/>
              </a:p>
              <a:p>
                <a:pPr algn="just">
                  <a:spcAft>
                    <a:spcPts val="600"/>
                  </a:spcAft>
                </a:pPr>
                <a:r>
                  <a:rPr lang="en-US"/>
                  <a:t>Now we can compute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𝑞</m:t>
                        </m:r>
                      </m:e>
                    </m:acc>
                  </m:oMath>
                </a14:m>
                <a:r>
                  <a:rPr lang="en-US"/>
                  <a:t> starting from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𝑞</m:t>
                        </m:r>
                      </m:e>
                    </m:acc>
                  </m:oMath>
                </a14:m>
                <a:r>
                  <a:rPr lang="en-US"/>
                  <a:t> and </a:t>
                </a:r>
                <a14:m>
                  <m:oMath xmlns:m="http://schemas.openxmlformats.org/officeDocument/2006/math">
                    <m:r>
                      <a:rPr lang="en-US" i="1">
                        <a:latin typeface="Cambria Math" panose="02040503050406030204" pitchFamily="18" charset="0"/>
                      </a:rPr>
                      <m:t>𝑞</m:t>
                    </m:r>
                  </m:oMath>
                </a14:m>
                <a:endParaRPr lang="en-US"/>
              </a:p>
              <a:p>
                <a:pPr>
                  <a:spcBef>
                    <a:spcPts val="600"/>
                  </a:spcBef>
                  <a:spcAft>
                    <a:spcPts val="600"/>
                  </a:spcAft>
                </a:pPr>
                <a14:m>
                  <m:oMath xmlns:m="http://schemas.openxmlformats.org/officeDocument/2006/math">
                    <m:r>
                      <a:rPr lang="en-US" b="0" i="1" smtClean="0">
                        <a:latin typeface="Cambria Math" panose="02040503050406030204" pitchFamily="18" charset="0"/>
                      </a:rPr>
                      <m:t>𝑇</m:t>
                    </m:r>
                  </m:oMath>
                </a14:m>
                <a:r>
                  <a:rPr lang="en-US"/>
                  <a:t> is computed as </a:t>
                </a:r>
                <a14:m>
                  <m:oMath xmlns:m="http://schemas.openxmlformats.org/officeDocument/2006/math">
                    <m:r>
                      <a:rPr lang="it-IT" i="1">
                        <a:latin typeface="Cambria Math" panose="02040503050406030204" pitchFamily="18" charset="0"/>
                      </a:rPr>
                      <m:t>𝑇</m:t>
                    </m:r>
                    <m:r>
                      <a:rPr lang="it-IT" i="1">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a:latin typeface="Cambria Math" panose="02040503050406030204" pitchFamily="18" charset="0"/>
                              </a:rPr>
                            </m:ctrlPr>
                          </m:eqArrPr>
                          <m:e>
                            <m:sSub>
                              <m:sSubPr>
                                <m:ctrlPr>
                                  <a:rPr lang="it-IT" i="1">
                                    <a:latin typeface="Cambria Math" panose="02040503050406030204" pitchFamily="18" charset="0"/>
                                  </a:rPr>
                                </m:ctrlPr>
                              </m:sSubPr>
                              <m:e>
                                <m:r>
                                  <a:rPr lang="it-IT" i="1">
                                    <a:latin typeface="Cambria Math" panose="02040503050406030204" pitchFamily="18" charset="0"/>
                                  </a:rPr>
                                  <m:t>𝜏</m:t>
                                </m:r>
                              </m:e>
                              <m:sub>
                                <m:r>
                                  <a:rPr lang="it-IT" i="1">
                                    <a:latin typeface="Cambria Math" panose="02040503050406030204" pitchFamily="18" charset="0"/>
                                  </a:rPr>
                                  <m:t>𝑓𝑖𝑙𝑡</m:t>
                                </m:r>
                              </m:sub>
                            </m:sSub>
                          </m:e>
                          <m:e>
                            <m:r>
                              <a:rPr lang="it-IT" i="1">
                                <a:latin typeface="Cambria Math" panose="02040503050406030204" pitchFamily="18" charset="0"/>
                              </a:rPr>
                              <m:t>0</m:t>
                            </m:r>
                          </m:e>
                        </m:eqArr>
                      </m:e>
                    </m:d>
                  </m:oMath>
                </a14:m>
                <a:r>
                  <a:rPr lang="en-US" i="1">
                    <a:latin typeface="Cambria Math" panose="02040503050406030204" pitchFamily="18" charset="0"/>
                  </a:rPr>
                  <a:t> </a:t>
                </a:r>
                <a:r>
                  <a:rPr lang="en-US">
                    <a:latin typeface="Cambria Math" panose="02040503050406030204" pitchFamily="18" charset="0"/>
                  </a:rPr>
                  <a:t>where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𝜏</m:t>
                        </m:r>
                      </m:e>
                      <m:sub>
                        <m:r>
                          <a:rPr lang="it-IT" i="1">
                            <a:latin typeface="Cambria Math" panose="02040503050406030204" pitchFamily="18" charset="0"/>
                          </a:rPr>
                          <m:t>𝑓𝑖𝑙𝑡</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𝜏</m:t>
                        </m:r>
                      </m:e>
                      <m:sub>
                        <m:r>
                          <a:rPr lang="it-IT" i="1">
                            <a:latin typeface="Cambria Math" panose="02040503050406030204" pitchFamily="18" charset="0"/>
                          </a:rPr>
                          <m:t>𝑚𝑜𝑡𝑜𝑟</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en-US" i="1">
                            <a:latin typeface="Cambria Math" panose="02040503050406030204" pitchFamily="18" charset="0"/>
                          </a:rPr>
                          <m:t>𝜏</m:t>
                        </m:r>
                      </m:e>
                      <m:sub>
                        <m:r>
                          <a:rPr lang="it-IT" i="1">
                            <a:latin typeface="Cambria Math" panose="02040503050406030204" pitchFamily="18" charset="0"/>
                          </a:rPr>
                          <m:t>𝑆𝑡𝑎𝑡𝑖𝑐𝐹𝑟𝑖𝑐𝑡𝑖𝑜𝑛</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en-US" i="1">
                            <a:latin typeface="Cambria Math" panose="02040503050406030204" pitchFamily="18" charset="0"/>
                          </a:rPr>
                          <m:t>𝜏</m:t>
                        </m:r>
                      </m:e>
                      <m:sub>
                        <m:r>
                          <a:rPr lang="it-IT" i="1">
                            <a:latin typeface="Cambria Math" panose="02040503050406030204" pitchFamily="18" charset="0"/>
                          </a:rPr>
                          <m:t>𝐷𝑦𝑛𝑎𝑚𝑖𝑐𝐹𝑟𝑖𝑐𝑡𝑖𝑜𝑛</m:t>
                        </m:r>
                      </m:sub>
                    </m:sSub>
                  </m:oMath>
                </a14:m>
                <a:endParaRPr lang="en-US">
                  <a:latin typeface="Cambria Math" panose="02040503050406030204" pitchFamily="18" charset="0"/>
                </a:endParaRPr>
              </a:p>
              <a:p>
                <a:pPr>
                  <a:spcBef>
                    <a:spcPts val="600"/>
                  </a:spcBef>
                  <a:spcAft>
                    <a:spcPts val="600"/>
                  </a:spcAft>
                </a:pPr>
                <a:r>
                  <a:rPr lang="en-US"/>
                  <a:t>Add the motor dynamics from </a:t>
                </a:r>
                <a14:m>
                  <m:oMath xmlns:m="http://schemas.openxmlformats.org/officeDocument/2006/math">
                    <m:r>
                      <a:rPr lang="en-US" b="0" i="1" smtClean="0">
                        <a:latin typeface="Cambria Math" panose="02040503050406030204" pitchFamily="18" charset="0"/>
                      </a:rPr>
                      <m:t>𝑉</m:t>
                    </m:r>
                  </m:oMath>
                </a14:m>
                <a:r>
                  <a:rPr lang="en-US"/>
                  <a: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𝑚𝑜𝑡𝑜𝑟</m:t>
                        </m:r>
                      </m:sub>
                    </m:sSub>
                  </m:oMath>
                </a14:m>
                <a:endParaRPr lang="en-US"/>
              </a:p>
              <a:p>
                <a:pPr marL="0" indent="0" algn="just">
                  <a:spcAft>
                    <a:spcPts val="600"/>
                  </a:spcAft>
                  <a:buNone/>
                </a:pPr>
                <a:endParaRPr lang="en-US"/>
              </a:p>
              <a:p>
                <a:pPr marL="0" indent="0" algn="just">
                  <a:spcAft>
                    <a:spcPts val="600"/>
                  </a:spcAft>
                  <a:buNone/>
                </a:pPr>
                <a:r>
                  <a:rPr lang="en-US"/>
                  <a:t>The last missing item is the saturation logic on </a:t>
                </a:r>
                <a14:m>
                  <m:oMath xmlns:m="http://schemas.openxmlformats.org/officeDocument/2006/math">
                    <m:r>
                      <m:rPr>
                        <m:lit/>
                      </m:rPr>
                      <a:rPr lang="en-US" b="0" i="1" smtClean="0">
                        <a:latin typeface="Cambria Math" panose="02040503050406030204" pitchFamily="18" charset="0"/>
                      </a:rPr>
                      <m:t> </m:t>
                    </m:r>
                    <m:r>
                      <a:rPr lang="en-US" b="0" i="1" smtClean="0">
                        <a:latin typeface="Cambria Math" panose="02040503050406030204" pitchFamily="18" charset="0"/>
                      </a:rPr>
                      <m:t>𝜃</m:t>
                    </m:r>
                  </m:oMath>
                </a14:m>
                <a:r>
                  <a:rPr lang="en-US"/>
                  <a:t>, which is the following:</a:t>
                </a:r>
              </a:p>
              <a:p>
                <a:pPr algn="just">
                  <a:spcAft>
                    <a:spcPts val="600"/>
                  </a:spcAft>
                </a:pP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a:t> is set to 0 as soon as </a:t>
                </a:r>
                <a14:m>
                  <m:oMath xmlns:m="http://schemas.openxmlformats.org/officeDocument/2006/math">
                    <m:r>
                      <a:rPr lang="en-US" b="0" i="1" smtClean="0">
                        <a:latin typeface="Cambria Math" panose="02040503050406030204" pitchFamily="18" charset="0"/>
                      </a:rPr>
                      <m:t>𝜃</m:t>
                    </m:r>
                  </m:oMath>
                </a14:m>
                <a:r>
                  <a:rPr lang="en-US"/>
                  <a:t> saturates</a:t>
                </a:r>
              </a:p>
              <a:p>
                <a:pPr algn="just">
                  <a:spcAft>
                    <a:spcPts val="600"/>
                  </a:spcAft>
                </a:pPr>
                <a:r>
                  <a:rPr lang="en-US"/>
                  <a:t>An external torque is added which compensates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𝑚𝑜𝑡𝑜𝑟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e>
                    </m:d>
                  </m:oMath>
                </a14:m>
                <a:endParaRPr lang="en-US"/>
              </a:p>
              <a:p>
                <a:pPr marL="0" indent="0" algn="just">
                  <a:buNone/>
                </a:pPr>
                <a:endParaRPr lang="en-US"/>
              </a:p>
              <a:p>
                <a:pPr marL="0" indent="0" algn="just">
                  <a:spcAft>
                    <a:spcPts val="600"/>
                  </a:spcAft>
                  <a:buNone/>
                </a:pPr>
                <a:endParaRPr lang="en-US"/>
              </a:p>
              <a:p>
                <a:pPr marL="0" indent="0" algn="just">
                  <a:lnSpc>
                    <a:spcPct val="100000"/>
                  </a:lnSpc>
                  <a:spcAft>
                    <a:spcPts val="600"/>
                  </a:spcAft>
                  <a:buNone/>
                </a:pPr>
                <a:endParaRPr lang="en-US"/>
              </a:p>
              <a:p>
                <a:pPr marL="0" indent="0" algn="just">
                  <a:lnSpc>
                    <a:spcPct val="100000"/>
                  </a:lnSpc>
                  <a:spcAft>
                    <a:spcPts val="600"/>
                  </a:spcAft>
                  <a:buNone/>
                </a:pPr>
                <a:endParaRPr lang="en-US"/>
              </a:p>
              <a:p>
                <a:pPr marL="0" indent="0" algn="just">
                  <a:spcAft>
                    <a:spcPts val="600"/>
                  </a:spcAft>
                  <a:buNone/>
                </a:pPr>
                <a:endParaRPr lang="en-US"/>
              </a:p>
              <a:p>
                <a:pPr marL="0" indent="0" algn="just">
                  <a:spcAft>
                    <a:spcPts val="600"/>
                  </a:spcAft>
                  <a:buNone/>
                </a:pPr>
                <a:endParaRPr lang="en-US"/>
              </a:p>
              <a:p>
                <a:pPr marL="0" indent="0">
                  <a:spcAft>
                    <a:spcPts val="600"/>
                  </a:spcAft>
                  <a:buNone/>
                </a:pPr>
                <a:endParaRPr lang="en-US"/>
              </a:p>
              <a:p>
                <a:pPr marL="0" indent="0">
                  <a:spcAft>
                    <a:spcPts val="600"/>
                  </a:spcAft>
                  <a:buNone/>
                </a:pPr>
                <a:endParaRPr lang="en-US" b="1">
                  <a:solidFill>
                    <a:srgbClr val="FF0000"/>
                  </a:solidFill>
                </a:endParaRPr>
              </a:p>
              <a:p>
                <a:pPr marL="0" indent="0">
                  <a:buNone/>
                </a:pPr>
                <a:endParaRPr lang="en-US"/>
              </a:p>
              <a:p>
                <a:pPr marL="0" indent="0">
                  <a:buNone/>
                </a:pPr>
                <a:endParaRPr lang="en-US"/>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536722" y="883911"/>
                <a:ext cx="11319278" cy="5470525"/>
              </a:xfrm>
              <a:blipFill>
                <a:blip r:embed="rId2"/>
                <a:stretch>
                  <a:fillRect l="-539" t="-122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Tree>
    <p:extLst>
      <p:ext uri="{BB962C8B-B14F-4D97-AF65-F5344CB8AC3E}">
        <p14:creationId xmlns:p14="http://schemas.microsoft.com/office/powerpoint/2010/main" val="2499458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Simulator</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33</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a:t>Graphically (saturation logic on </a:t>
                </a:r>
                <a14:m>
                  <m:oMath xmlns:m="http://schemas.openxmlformats.org/officeDocument/2006/math">
                    <m:r>
                      <a:rPr lang="en-US" b="0" i="1" smtClean="0">
                        <a:latin typeface="Cambria Math" panose="02040503050406030204" pitchFamily="18" charset="0"/>
                      </a:rPr>
                      <m:t>𝜃</m:t>
                    </m:r>
                  </m:oMath>
                </a14:m>
                <a:r>
                  <a:rPr lang="en-US"/>
                  <a:t> is not reported):</a:t>
                </a:r>
              </a:p>
              <a:p>
                <a:pPr marL="0" indent="0" algn="just">
                  <a:buNone/>
                </a:pPr>
                <a:endParaRPr lang="en-US"/>
              </a:p>
              <a:p>
                <a:pPr marL="0" indent="0" algn="just">
                  <a:spcAft>
                    <a:spcPts val="600"/>
                  </a:spcAft>
                  <a:buNone/>
                </a:pPr>
                <a:endParaRPr lang="en-US"/>
              </a:p>
              <a:p>
                <a:pPr marL="0" indent="0" algn="just">
                  <a:lnSpc>
                    <a:spcPct val="100000"/>
                  </a:lnSpc>
                  <a:spcAft>
                    <a:spcPts val="600"/>
                  </a:spcAft>
                  <a:buNone/>
                </a:pPr>
                <a:endParaRPr lang="en-US"/>
              </a:p>
              <a:p>
                <a:pPr marL="0" indent="0" algn="just">
                  <a:lnSpc>
                    <a:spcPct val="100000"/>
                  </a:lnSpc>
                  <a:spcAft>
                    <a:spcPts val="600"/>
                  </a:spcAft>
                  <a:buNone/>
                </a:pPr>
                <a:endParaRPr lang="en-US"/>
              </a:p>
              <a:p>
                <a:pPr marL="0" indent="0" algn="just">
                  <a:spcAft>
                    <a:spcPts val="600"/>
                  </a:spcAft>
                  <a:buNone/>
                </a:pPr>
                <a:endParaRPr lang="en-US"/>
              </a:p>
              <a:p>
                <a:pPr marL="0" indent="0" algn="just">
                  <a:spcAft>
                    <a:spcPts val="600"/>
                  </a:spcAft>
                  <a:buNone/>
                </a:pPr>
                <a:endParaRPr lang="en-US"/>
              </a:p>
              <a:p>
                <a:pPr marL="0" indent="0">
                  <a:spcAft>
                    <a:spcPts val="600"/>
                  </a:spcAft>
                  <a:buNone/>
                </a:pPr>
                <a:endParaRPr lang="en-US"/>
              </a:p>
              <a:p>
                <a:pPr marL="0" indent="0">
                  <a:spcAft>
                    <a:spcPts val="600"/>
                  </a:spcAft>
                  <a:buNone/>
                </a:pPr>
                <a:endParaRPr lang="en-US" b="1">
                  <a:solidFill>
                    <a:srgbClr val="FF0000"/>
                  </a:solidFill>
                </a:endParaRPr>
              </a:p>
              <a:p>
                <a:pPr marL="0" indent="0">
                  <a:buNone/>
                </a:pPr>
                <a:endParaRPr lang="en-US"/>
              </a:p>
              <a:p>
                <a:pPr marL="0" indent="0">
                  <a:buNone/>
                </a:pPr>
                <a:endParaRPr lang="en-US"/>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grpSp>
        <p:nvGrpSpPr>
          <p:cNvPr id="124" name="Group 123">
            <a:extLst>
              <a:ext uri="{FF2B5EF4-FFF2-40B4-BE49-F238E27FC236}">
                <a16:creationId xmlns:a16="http://schemas.microsoft.com/office/drawing/2014/main" id="{B6B8225F-C44D-43FA-BF31-D652C02B7A09}"/>
              </a:ext>
            </a:extLst>
          </p:cNvPr>
          <p:cNvGrpSpPr/>
          <p:nvPr/>
        </p:nvGrpSpPr>
        <p:grpSpPr>
          <a:xfrm>
            <a:off x="647006" y="2530322"/>
            <a:ext cx="10166258" cy="1797356"/>
            <a:chOff x="770831" y="2875468"/>
            <a:chExt cx="10166258" cy="1797356"/>
          </a:xfrm>
        </p:grpSpPr>
        <p:sp>
          <p:nvSpPr>
            <p:cNvPr id="9" name="Rectangle: Rounded Corners 8">
              <a:extLst>
                <a:ext uri="{FF2B5EF4-FFF2-40B4-BE49-F238E27FC236}">
                  <a16:creationId xmlns:a16="http://schemas.microsoft.com/office/drawing/2014/main" id="{937C0904-534B-4081-ABBD-BFBAC0BBB658}"/>
                </a:ext>
              </a:extLst>
            </p:cNvPr>
            <p:cNvSpPr/>
            <p:nvPr/>
          </p:nvSpPr>
          <p:spPr>
            <a:xfrm>
              <a:off x="5078139" y="2937498"/>
              <a:ext cx="2024914" cy="1735326"/>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C5B7BD0-2154-4E07-837B-DEDFC86A7504}"/>
                </a:ext>
              </a:extLst>
            </p:cNvPr>
            <p:cNvCxnSpPr>
              <a:cxnSpLocks/>
            </p:cNvCxnSpPr>
            <p:nvPr/>
          </p:nvCxnSpPr>
          <p:spPr>
            <a:xfrm>
              <a:off x="7103053" y="3453396"/>
              <a:ext cx="1104899"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26902A-3D07-408C-A965-DF31B74EA371}"/>
                </a:ext>
              </a:extLst>
            </p:cNvPr>
            <p:cNvSpPr txBox="1"/>
            <p:nvPr/>
          </p:nvSpPr>
          <p:spPr>
            <a:xfrm>
              <a:off x="5270390" y="3479547"/>
              <a:ext cx="1642663" cy="646331"/>
            </a:xfrm>
            <a:prstGeom prst="rect">
              <a:avLst/>
            </a:prstGeom>
            <a:noFill/>
          </p:spPr>
          <p:txBody>
            <a:bodyPr wrap="square" rtlCol="0">
              <a:spAutoFit/>
            </a:bodyPr>
            <a:lstStyle/>
            <a:p>
              <a:pPr algn="ctr"/>
              <a:r>
                <a:rPr lang="en-US" b="1"/>
                <a:t>Acceleration Computation</a:t>
              </a:r>
            </a:p>
          </p:txBody>
        </p:sp>
        <p:cxnSp>
          <p:nvCxnSpPr>
            <p:cNvPr id="38" name="Straight Arrow Connector 37">
              <a:extLst>
                <a:ext uri="{FF2B5EF4-FFF2-40B4-BE49-F238E27FC236}">
                  <a16:creationId xmlns:a16="http://schemas.microsoft.com/office/drawing/2014/main" id="{87BDBBF2-CAA3-4C1B-BFDC-F4827702745E}"/>
                </a:ext>
              </a:extLst>
            </p:cNvPr>
            <p:cNvCxnSpPr>
              <a:cxnSpLocks/>
            </p:cNvCxnSpPr>
            <p:nvPr/>
          </p:nvCxnSpPr>
          <p:spPr>
            <a:xfrm>
              <a:off x="7103052" y="4125878"/>
              <a:ext cx="1104899"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4321FAA-DA71-4D38-9418-2D57859D34CC}"/>
                    </a:ext>
                  </a:extLst>
                </p:cNvPr>
                <p:cNvSpPr txBox="1"/>
                <p:nvPr/>
              </p:nvSpPr>
              <p:spPr>
                <a:xfrm>
                  <a:off x="7427528" y="3083797"/>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a:p>
              </p:txBody>
            </p:sp>
          </mc:Choice>
          <mc:Fallback>
            <p:sp>
              <p:nvSpPr>
                <p:cNvPr id="39" name="TextBox 38">
                  <a:extLst>
                    <a:ext uri="{FF2B5EF4-FFF2-40B4-BE49-F238E27FC236}">
                      <a16:creationId xmlns:a16="http://schemas.microsoft.com/office/drawing/2014/main" id="{94321FAA-DA71-4D38-9418-2D57859D34CC}"/>
                    </a:ext>
                  </a:extLst>
                </p:cNvPr>
                <p:cNvSpPr txBox="1">
                  <a:spLocks noRot="1" noChangeAspect="1" noMove="1" noResize="1" noEditPoints="1" noAdjustHandles="1" noChangeArrowheads="1" noChangeShapeType="1" noTextEdit="1"/>
                </p:cNvSpPr>
                <p:nvPr/>
              </p:nvSpPr>
              <p:spPr>
                <a:xfrm>
                  <a:off x="7427528" y="3083797"/>
                  <a:ext cx="532150" cy="385427"/>
                </a:xfrm>
                <a:prstGeom prst="rect">
                  <a:avLst/>
                </a:prstGeom>
                <a:blipFill>
                  <a:blip r:embed="rId3"/>
                  <a:stretch>
                    <a:fillRect r="-218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2B7E3A0-81B4-4149-A988-DE3EEBCDCC1B}"/>
                    </a:ext>
                  </a:extLst>
                </p:cNvPr>
                <p:cNvSpPr txBox="1"/>
                <p:nvPr/>
              </p:nvSpPr>
              <p:spPr>
                <a:xfrm>
                  <a:off x="7389427" y="3752707"/>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oMath>
                    </m:oMathPara>
                  </a14:m>
                  <a:endParaRPr lang="en-US" b="1"/>
                </a:p>
              </p:txBody>
            </p:sp>
          </mc:Choice>
          <mc:Fallback>
            <p:sp>
              <p:nvSpPr>
                <p:cNvPr id="40" name="TextBox 39">
                  <a:extLst>
                    <a:ext uri="{FF2B5EF4-FFF2-40B4-BE49-F238E27FC236}">
                      <a16:creationId xmlns:a16="http://schemas.microsoft.com/office/drawing/2014/main" id="{42B7E3A0-81B4-4149-A988-DE3EEBCDCC1B}"/>
                    </a:ext>
                  </a:extLst>
                </p:cNvPr>
                <p:cNvSpPr txBox="1">
                  <a:spLocks noRot="1" noChangeAspect="1" noMove="1" noResize="1" noEditPoints="1" noAdjustHandles="1" noChangeArrowheads="1" noChangeShapeType="1" noTextEdit="1"/>
                </p:cNvSpPr>
                <p:nvPr/>
              </p:nvSpPr>
              <p:spPr>
                <a:xfrm>
                  <a:off x="7389427" y="3752707"/>
                  <a:ext cx="532150" cy="369332"/>
                </a:xfrm>
                <a:prstGeom prst="rect">
                  <a:avLst/>
                </a:prstGeom>
                <a:blipFill>
                  <a:blip r:embed="rId4"/>
                  <a:stretch>
                    <a:fillRect r="-20690"/>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DB41805B-C61F-41C6-AC29-FC1956A8E2E2}"/>
                </a:ext>
              </a:extLst>
            </p:cNvPr>
            <p:cNvGrpSpPr/>
            <p:nvPr/>
          </p:nvGrpSpPr>
          <p:grpSpPr>
            <a:xfrm>
              <a:off x="8241065" y="3105845"/>
              <a:ext cx="532150" cy="636289"/>
              <a:chOff x="6962828" y="2078091"/>
              <a:chExt cx="532150" cy="636289"/>
            </a:xfrm>
          </p:grpSpPr>
          <p:sp>
            <p:nvSpPr>
              <p:cNvPr id="41" name="Rectangle: Rounded Corners 40">
                <a:extLst>
                  <a:ext uri="{FF2B5EF4-FFF2-40B4-BE49-F238E27FC236}">
                    <a16:creationId xmlns:a16="http://schemas.microsoft.com/office/drawing/2014/main" id="{920CA83A-8798-44B9-9FF2-E372F366076D}"/>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4EBF1444-AFB0-43F7-A3CC-7C92D4A3D95D}"/>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a:p>
                </p:txBody>
              </p:sp>
            </mc:Choice>
            <mc:Fallback>
              <p:sp>
                <p:nvSpPr>
                  <p:cNvPr id="42" name="TextBox 41">
                    <a:extLst>
                      <a:ext uri="{FF2B5EF4-FFF2-40B4-BE49-F238E27FC236}">
                        <a16:creationId xmlns:a16="http://schemas.microsoft.com/office/drawing/2014/main" id="{4EBF1444-AFB0-43F7-A3CC-7C92D4A3D95D}"/>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5"/>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D8DF4779-5CFE-43D6-8884-D6CA5068CFBC}"/>
                </a:ext>
              </a:extLst>
            </p:cNvPr>
            <p:cNvGrpSpPr/>
            <p:nvPr/>
          </p:nvGrpSpPr>
          <p:grpSpPr>
            <a:xfrm>
              <a:off x="8241065" y="3813901"/>
              <a:ext cx="532150" cy="636289"/>
              <a:chOff x="6962828" y="2078091"/>
              <a:chExt cx="532150" cy="636289"/>
            </a:xfrm>
          </p:grpSpPr>
          <p:sp>
            <p:nvSpPr>
              <p:cNvPr id="45" name="Rectangle: Rounded Corners 44">
                <a:extLst>
                  <a:ext uri="{FF2B5EF4-FFF2-40B4-BE49-F238E27FC236}">
                    <a16:creationId xmlns:a16="http://schemas.microsoft.com/office/drawing/2014/main" id="{C9741148-1916-4AE0-AD0F-53691381C75E}"/>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F771040-93AB-4A0F-BD95-66787BEAE798}"/>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a:p>
                </p:txBody>
              </p:sp>
            </mc:Choice>
            <mc:Fallback>
              <p:sp>
                <p:nvSpPr>
                  <p:cNvPr id="46" name="TextBox 45">
                    <a:extLst>
                      <a:ext uri="{FF2B5EF4-FFF2-40B4-BE49-F238E27FC236}">
                        <a16:creationId xmlns:a16="http://schemas.microsoft.com/office/drawing/2014/main" id="{CF771040-93AB-4A0F-BD95-66787BEAE798}"/>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6"/>
                    <a:stretch>
                      <a:fillRect/>
                    </a:stretch>
                  </a:blipFill>
                </p:spPr>
                <p:txBody>
                  <a:bodyPr/>
                  <a:lstStyle/>
                  <a:p>
                    <a:r>
                      <a:rPr lang="en-US">
                        <a:noFill/>
                      </a:rPr>
                      <a:t> </a:t>
                    </a:r>
                  </a:p>
                </p:txBody>
              </p:sp>
            </mc:Fallback>
          </mc:AlternateContent>
        </p:grpSp>
        <p:cxnSp>
          <p:nvCxnSpPr>
            <p:cNvPr id="48" name="Straight Arrow Connector 47">
              <a:extLst>
                <a:ext uri="{FF2B5EF4-FFF2-40B4-BE49-F238E27FC236}">
                  <a16:creationId xmlns:a16="http://schemas.microsoft.com/office/drawing/2014/main" id="{50A69986-92A7-417B-AEE3-3E1F672102F1}"/>
                </a:ext>
              </a:extLst>
            </p:cNvPr>
            <p:cNvCxnSpPr>
              <a:cxnSpLocks/>
              <a:stCxn id="41" idx="3"/>
              <a:endCxn id="54" idx="1"/>
            </p:cNvCxnSpPr>
            <p:nvPr/>
          </p:nvCxnSpPr>
          <p:spPr>
            <a:xfrm>
              <a:off x="8773215" y="3425039"/>
              <a:ext cx="823100" cy="576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F6A0A71C-0DAE-4BE3-81D8-4A87631534C0}"/>
                    </a:ext>
                  </a:extLst>
                </p:cNvPr>
                <p:cNvSpPr txBox="1"/>
                <p:nvPr/>
              </p:nvSpPr>
              <p:spPr>
                <a:xfrm>
                  <a:off x="8970453" y="3075902"/>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a:p>
              </p:txBody>
            </p:sp>
          </mc:Choice>
          <mc:Fallback>
            <p:sp>
              <p:nvSpPr>
                <p:cNvPr id="50" name="TextBox 49">
                  <a:extLst>
                    <a:ext uri="{FF2B5EF4-FFF2-40B4-BE49-F238E27FC236}">
                      <a16:creationId xmlns:a16="http://schemas.microsoft.com/office/drawing/2014/main" id="{F6A0A71C-0DAE-4BE3-81D8-4A87631534C0}"/>
                    </a:ext>
                  </a:extLst>
                </p:cNvPr>
                <p:cNvSpPr txBox="1">
                  <a:spLocks noRot="1" noChangeAspect="1" noMove="1" noResize="1" noEditPoints="1" noAdjustHandles="1" noChangeArrowheads="1" noChangeShapeType="1" noTextEdit="1"/>
                </p:cNvSpPr>
                <p:nvPr/>
              </p:nvSpPr>
              <p:spPr>
                <a:xfrm>
                  <a:off x="8970453" y="3075902"/>
                  <a:ext cx="532150" cy="385427"/>
                </a:xfrm>
                <a:prstGeom prst="rect">
                  <a:avLst/>
                </a:prstGeom>
                <a:blipFill>
                  <a:blip r:embed="rId7"/>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9FE8B68-94FE-432E-8FCA-2282B4ED9313}"/>
                </a:ext>
              </a:extLst>
            </p:cNvPr>
            <p:cNvCxnSpPr>
              <a:cxnSpLocks/>
              <a:stCxn id="46" idx="3"/>
              <a:endCxn id="57" idx="1"/>
            </p:cNvCxnSpPr>
            <p:nvPr/>
          </p:nvCxnSpPr>
          <p:spPr>
            <a:xfrm>
              <a:off x="8773215" y="4131296"/>
              <a:ext cx="823100" cy="2964"/>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97167921-BC51-4479-A088-44E829C19E68}"/>
                    </a:ext>
                  </a:extLst>
                </p:cNvPr>
                <p:cNvSpPr txBox="1"/>
                <p:nvPr/>
              </p:nvSpPr>
              <p:spPr>
                <a:xfrm>
                  <a:off x="8970453" y="3779330"/>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oMath>
                    </m:oMathPara>
                  </a14:m>
                  <a:endParaRPr lang="en-US" b="1"/>
                </a:p>
              </p:txBody>
            </p:sp>
          </mc:Choice>
          <mc:Fallback>
            <p:sp>
              <p:nvSpPr>
                <p:cNvPr id="52" name="TextBox 51">
                  <a:extLst>
                    <a:ext uri="{FF2B5EF4-FFF2-40B4-BE49-F238E27FC236}">
                      <a16:creationId xmlns:a16="http://schemas.microsoft.com/office/drawing/2014/main" id="{97167921-BC51-4479-A088-44E829C19E68}"/>
                    </a:ext>
                  </a:extLst>
                </p:cNvPr>
                <p:cNvSpPr txBox="1">
                  <a:spLocks noRot="1" noChangeAspect="1" noMove="1" noResize="1" noEditPoints="1" noAdjustHandles="1" noChangeArrowheads="1" noChangeShapeType="1" noTextEdit="1"/>
                </p:cNvSpPr>
                <p:nvPr/>
              </p:nvSpPr>
              <p:spPr>
                <a:xfrm>
                  <a:off x="8970453" y="3779330"/>
                  <a:ext cx="532150" cy="369332"/>
                </a:xfrm>
                <a:prstGeom prst="rect">
                  <a:avLst/>
                </a:prstGeom>
                <a:blipFill>
                  <a:blip r:embed="rId8"/>
                  <a:stretch>
                    <a:fillRect/>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D35022A6-4011-44AA-BCEE-070E2B71B5BE}"/>
                </a:ext>
              </a:extLst>
            </p:cNvPr>
            <p:cNvGrpSpPr/>
            <p:nvPr/>
          </p:nvGrpSpPr>
          <p:grpSpPr>
            <a:xfrm>
              <a:off x="9596315" y="3111605"/>
              <a:ext cx="532150" cy="636289"/>
              <a:chOff x="6962828" y="2078091"/>
              <a:chExt cx="532150" cy="636289"/>
            </a:xfrm>
          </p:grpSpPr>
          <p:sp>
            <p:nvSpPr>
              <p:cNvPr id="54" name="Rectangle: Rounded Corners 53">
                <a:extLst>
                  <a:ext uri="{FF2B5EF4-FFF2-40B4-BE49-F238E27FC236}">
                    <a16:creationId xmlns:a16="http://schemas.microsoft.com/office/drawing/2014/main" id="{E4293E71-DBB5-474B-BEC1-B3A7137C71A2}"/>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870CD2A4-9D3C-43BD-9689-1CEE14B930F5}"/>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a:p>
                </p:txBody>
              </p:sp>
            </mc:Choice>
            <mc:Fallback>
              <p:sp>
                <p:nvSpPr>
                  <p:cNvPr id="55" name="TextBox 54">
                    <a:extLst>
                      <a:ext uri="{FF2B5EF4-FFF2-40B4-BE49-F238E27FC236}">
                        <a16:creationId xmlns:a16="http://schemas.microsoft.com/office/drawing/2014/main" id="{870CD2A4-9D3C-43BD-9689-1CEE14B930F5}"/>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9"/>
                    <a:stretch>
                      <a:fillRect/>
                    </a:stretch>
                  </a:blipFill>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31DD7DAF-D30A-4FD0-8783-971C7F17C52D}"/>
                </a:ext>
              </a:extLst>
            </p:cNvPr>
            <p:cNvGrpSpPr/>
            <p:nvPr/>
          </p:nvGrpSpPr>
          <p:grpSpPr>
            <a:xfrm>
              <a:off x="9596315" y="3815066"/>
              <a:ext cx="532150" cy="636289"/>
              <a:chOff x="6962828" y="2078091"/>
              <a:chExt cx="532150" cy="636289"/>
            </a:xfrm>
          </p:grpSpPr>
          <p:sp>
            <p:nvSpPr>
              <p:cNvPr id="57" name="Rectangle: Rounded Corners 56">
                <a:extLst>
                  <a:ext uri="{FF2B5EF4-FFF2-40B4-BE49-F238E27FC236}">
                    <a16:creationId xmlns:a16="http://schemas.microsoft.com/office/drawing/2014/main" id="{DC7805C2-7A20-46B6-A528-2BD30B3962DA}"/>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FB19C6B6-76DF-4546-BDF1-4E5CB81841AA}"/>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a:p>
                </p:txBody>
              </p:sp>
            </mc:Choice>
            <mc:Fallback>
              <p:sp>
                <p:nvSpPr>
                  <p:cNvPr id="58" name="TextBox 57">
                    <a:extLst>
                      <a:ext uri="{FF2B5EF4-FFF2-40B4-BE49-F238E27FC236}">
                        <a16:creationId xmlns:a16="http://schemas.microsoft.com/office/drawing/2014/main" id="{FB19C6B6-76DF-4546-BDF1-4E5CB81841AA}"/>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10"/>
                    <a:stretch>
                      <a:fillRect/>
                    </a:stretch>
                  </a:blipFill>
                </p:spPr>
                <p:txBody>
                  <a:bodyPr/>
                  <a:lstStyle/>
                  <a:p>
                    <a:r>
                      <a:rPr lang="en-US">
                        <a:noFill/>
                      </a:rPr>
                      <a:t> </a:t>
                    </a:r>
                  </a:p>
                </p:txBody>
              </p:sp>
            </mc:Fallback>
          </mc:AlternateContent>
        </p:grpSp>
        <p:cxnSp>
          <p:nvCxnSpPr>
            <p:cNvPr id="59" name="Straight Arrow Connector 58">
              <a:extLst>
                <a:ext uri="{FF2B5EF4-FFF2-40B4-BE49-F238E27FC236}">
                  <a16:creationId xmlns:a16="http://schemas.microsoft.com/office/drawing/2014/main" id="{48770884-D670-4696-8852-3BA91DA3BC63}"/>
                </a:ext>
              </a:extLst>
            </p:cNvPr>
            <p:cNvCxnSpPr>
              <a:cxnSpLocks/>
              <a:stCxn id="55" idx="3"/>
            </p:cNvCxnSpPr>
            <p:nvPr/>
          </p:nvCxnSpPr>
          <p:spPr>
            <a:xfrm flipV="1">
              <a:off x="10128465" y="3428152"/>
              <a:ext cx="808624" cy="848"/>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C3081D1-3C99-487E-8E71-0FCECAD7D957}"/>
                    </a:ext>
                  </a:extLst>
                </p:cNvPr>
                <p:cNvSpPr txBox="1"/>
                <p:nvPr/>
              </p:nvSpPr>
              <p:spPr>
                <a:xfrm>
                  <a:off x="10318465" y="306041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b="1"/>
                </a:p>
              </p:txBody>
            </p:sp>
          </mc:Choice>
          <mc:Fallback>
            <p:sp>
              <p:nvSpPr>
                <p:cNvPr id="60" name="TextBox 59">
                  <a:extLst>
                    <a:ext uri="{FF2B5EF4-FFF2-40B4-BE49-F238E27FC236}">
                      <a16:creationId xmlns:a16="http://schemas.microsoft.com/office/drawing/2014/main" id="{9C3081D1-3C99-487E-8E71-0FCECAD7D957}"/>
                    </a:ext>
                  </a:extLst>
                </p:cNvPr>
                <p:cNvSpPr txBox="1">
                  <a:spLocks noRot="1" noChangeAspect="1" noMove="1" noResize="1" noEditPoints="1" noAdjustHandles="1" noChangeArrowheads="1" noChangeShapeType="1" noTextEdit="1"/>
                </p:cNvSpPr>
                <p:nvPr/>
              </p:nvSpPr>
              <p:spPr>
                <a:xfrm>
                  <a:off x="10318465" y="3060418"/>
                  <a:ext cx="532150" cy="369332"/>
                </a:xfrm>
                <a:prstGeom prst="rect">
                  <a:avLst/>
                </a:prstGeom>
                <a:blipFill>
                  <a:blip r:embed="rId11"/>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3294ED10-83DD-44E6-98C2-BEC6E53A89EA}"/>
                </a:ext>
              </a:extLst>
            </p:cNvPr>
            <p:cNvCxnSpPr>
              <a:cxnSpLocks/>
              <a:stCxn id="58" idx="3"/>
            </p:cNvCxnSpPr>
            <p:nvPr/>
          </p:nvCxnSpPr>
          <p:spPr>
            <a:xfrm flipV="1">
              <a:off x="10128465" y="4131580"/>
              <a:ext cx="808624" cy="881"/>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AAB6B9D4-D4A8-46A6-8480-0AB7FF0A03B9}"/>
                    </a:ext>
                  </a:extLst>
                </p:cNvPr>
                <p:cNvSpPr txBox="1"/>
                <p:nvPr/>
              </p:nvSpPr>
              <p:spPr>
                <a:xfrm>
                  <a:off x="10318465" y="3763846"/>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𝜶</m:t>
                        </m:r>
                      </m:oMath>
                    </m:oMathPara>
                  </a14:m>
                  <a:endParaRPr lang="en-US" b="1"/>
                </a:p>
              </p:txBody>
            </p:sp>
          </mc:Choice>
          <mc:Fallback>
            <p:sp>
              <p:nvSpPr>
                <p:cNvPr id="62" name="TextBox 61">
                  <a:extLst>
                    <a:ext uri="{FF2B5EF4-FFF2-40B4-BE49-F238E27FC236}">
                      <a16:creationId xmlns:a16="http://schemas.microsoft.com/office/drawing/2014/main" id="{AAB6B9D4-D4A8-46A6-8480-0AB7FF0A03B9}"/>
                    </a:ext>
                  </a:extLst>
                </p:cNvPr>
                <p:cNvSpPr txBox="1">
                  <a:spLocks noRot="1" noChangeAspect="1" noMove="1" noResize="1" noEditPoints="1" noAdjustHandles="1" noChangeArrowheads="1" noChangeShapeType="1" noTextEdit="1"/>
                </p:cNvSpPr>
                <p:nvPr/>
              </p:nvSpPr>
              <p:spPr>
                <a:xfrm>
                  <a:off x="10318465" y="3763846"/>
                  <a:ext cx="532150" cy="369332"/>
                </a:xfrm>
                <a:prstGeom prst="rect">
                  <a:avLst/>
                </a:prstGeom>
                <a:blipFill>
                  <a:blip r:embed="rId12"/>
                  <a:stretch>
                    <a:fillRect/>
                  </a:stretch>
                </a:blipFill>
              </p:spPr>
              <p:txBody>
                <a:bodyPr/>
                <a:lstStyle/>
                <a:p>
                  <a:r>
                    <a:rPr lang="en-US">
                      <a:noFill/>
                    </a:rPr>
                    <a:t> </a:t>
                  </a:r>
                </a:p>
              </p:txBody>
            </p:sp>
          </mc:Fallback>
        </mc:AlternateContent>
        <p:cxnSp>
          <p:nvCxnSpPr>
            <p:cNvPr id="63" name="Connector: Elbow 62">
              <a:extLst>
                <a:ext uri="{FF2B5EF4-FFF2-40B4-BE49-F238E27FC236}">
                  <a16:creationId xmlns:a16="http://schemas.microsoft.com/office/drawing/2014/main" id="{C1EB5E70-33F7-443B-87E1-50434E5E722A}"/>
                </a:ext>
              </a:extLst>
            </p:cNvPr>
            <p:cNvCxnSpPr>
              <a:cxnSpLocks/>
              <a:stCxn id="42" idx="3"/>
            </p:cNvCxnSpPr>
            <p:nvPr/>
          </p:nvCxnSpPr>
          <p:spPr>
            <a:xfrm flipH="1" flipV="1">
              <a:off x="5078139" y="3273680"/>
              <a:ext cx="3695076" cy="149560"/>
            </a:xfrm>
            <a:prstGeom prst="bentConnector5">
              <a:avLst>
                <a:gd name="adj1" fmla="val -6187"/>
                <a:gd name="adj2" fmla="val 493353"/>
                <a:gd name="adj3" fmla="val 12394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5C7660CC-A753-4BCB-B5AA-38E718C008E1}"/>
                </a:ext>
              </a:extLst>
            </p:cNvPr>
            <p:cNvCxnSpPr>
              <a:cxnSpLocks/>
              <a:stCxn id="55" idx="3"/>
            </p:cNvCxnSpPr>
            <p:nvPr/>
          </p:nvCxnSpPr>
          <p:spPr>
            <a:xfrm flipH="1">
              <a:off x="5078139" y="3429000"/>
              <a:ext cx="5050326" cy="156407"/>
            </a:xfrm>
            <a:prstGeom prst="bentConnector5">
              <a:avLst>
                <a:gd name="adj1" fmla="val -4526"/>
                <a:gd name="adj2" fmla="val -654822"/>
                <a:gd name="adj3" fmla="val 122387"/>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47901E5-CBBF-4552-90DF-FC213B9B4246}"/>
                </a:ext>
              </a:extLst>
            </p:cNvPr>
            <p:cNvCxnSpPr>
              <a:cxnSpLocks/>
              <a:stCxn id="45" idx="3"/>
            </p:cNvCxnSpPr>
            <p:nvPr/>
          </p:nvCxnSpPr>
          <p:spPr>
            <a:xfrm flipH="1">
              <a:off x="5078139" y="4133095"/>
              <a:ext cx="3695076" cy="228502"/>
            </a:xfrm>
            <a:prstGeom prst="bentConnector5">
              <a:avLst>
                <a:gd name="adj1" fmla="val -6187"/>
                <a:gd name="adj2" fmla="val 351994"/>
                <a:gd name="adj3" fmla="val 12369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CB647A9-7AFF-4ECC-A552-82E332E08665}"/>
                </a:ext>
              </a:extLst>
            </p:cNvPr>
            <p:cNvCxnSpPr>
              <a:cxnSpLocks/>
              <a:stCxn id="107" idx="3"/>
            </p:cNvCxnSpPr>
            <p:nvPr/>
          </p:nvCxnSpPr>
          <p:spPr>
            <a:xfrm>
              <a:off x="3180332" y="3868298"/>
              <a:ext cx="1897807"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9102F33D-41E9-4583-B15D-0703F835B295}"/>
                </a:ext>
              </a:extLst>
            </p:cNvPr>
            <p:cNvCxnSpPr>
              <a:cxnSpLocks/>
              <a:stCxn id="57" idx="3"/>
            </p:cNvCxnSpPr>
            <p:nvPr/>
          </p:nvCxnSpPr>
          <p:spPr>
            <a:xfrm flipH="1">
              <a:off x="5078139" y="4134260"/>
              <a:ext cx="5050326" cy="677"/>
            </a:xfrm>
            <a:prstGeom prst="bentConnector5">
              <a:avLst>
                <a:gd name="adj1" fmla="val -4526"/>
                <a:gd name="adj2" fmla="val 154277696"/>
                <a:gd name="adj3" fmla="val 121839"/>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5" name="TextBox 104">
                  <a:extLst>
                    <a:ext uri="{FF2B5EF4-FFF2-40B4-BE49-F238E27FC236}">
                      <a16:creationId xmlns:a16="http://schemas.microsoft.com/office/drawing/2014/main" id="{660DBC53-E61D-4343-BEDA-1C37DE3EBF1D}"/>
                    </a:ext>
                  </a:extLst>
                </p:cNvPr>
                <p:cNvSpPr txBox="1"/>
                <p:nvPr/>
              </p:nvSpPr>
              <p:spPr>
                <a:xfrm>
                  <a:off x="3276780" y="3498965"/>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𝝉</m:t>
                        </m:r>
                      </m:oMath>
                    </m:oMathPara>
                  </a14:m>
                  <a:endParaRPr lang="en-US" b="1"/>
                </a:p>
              </p:txBody>
            </p:sp>
          </mc:Choice>
          <mc:Fallback>
            <p:sp>
              <p:nvSpPr>
                <p:cNvPr id="105" name="TextBox 104">
                  <a:extLst>
                    <a:ext uri="{FF2B5EF4-FFF2-40B4-BE49-F238E27FC236}">
                      <a16:creationId xmlns:a16="http://schemas.microsoft.com/office/drawing/2014/main" id="{660DBC53-E61D-4343-BEDA-1C37DE3EBF1D}"/>
                    </a:ext>
                  </a:extLst>
                </p:cNvPr>
                <p:cNvSpPr txBox="1">
                  <a:spLocks noRot="1" noChangeAspect="1" noMove="1" noResize="1" noEditPoints="1" noAdjustHandles="1" noChangeArrowheads="1" noChangeShapeType="1" noTextEdit="1"/>
                </p:cNvSpPr>
                <p:nvPr/>
              </p:nvSpPr>
              <p:spPr>
                <a:xfrm>
                  <a:off x="3276780" y="3498965"/>
                  <a:ext cx="532150" cy="369332"/>
                </a:xfrm>
                <a:prstGeom prst="rect">
                  <a:avLst/>
                </a:prstGeom>
                <a:blipFill>
                  <a:blip r:embed="rId13"/>
                  <a:stretch>
                    <a:fillRect/>
                  </a:stretch>
                </a:blipFill>
              </p:spPr>
              <p:txBody>
                <a:bodyPr/>
                <a:lstStyle/>
                <a:p>
                  <a:r>
                    <a:rPr lang="en-US">
                      <a:noFill/>
                    </a:rPr>
                    <a:t> </a:t>
                  </a:r>
                </a:p>
              </p:txBody>
            </p:sp>
          </mc:Fallback>
        </mc:AlternateContent>
        <p:sp>
          <p:nvSpPr>
            <p:cNvPr id="107" name="Rectangle: Rounded Corners 106">
              <a:extLst>
                <a:ext uri="{FF2B5EF4-FFF2-40B4-BE49-F238E27FC236}">
                  <a16:creationId xmlns:a16="http://schemas.microsoft.com/office/drawing/2014/main" id="{87CBB6F5-17F6-4BE9-B0EF-E59E73D2915F}"/>
                </a:ext>
              </a:extLst>
            </p:cNvPr>
            <p:cNvSpPr/>
            <p:nvPr/>
          </p:nvSpPr>
          <p:spPr>
            <a:xfrm>
              <a:off x="1781606" y="3432829"/>
              <a:ext cx="1398726" cy="870938"/>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2454D73-2CB6-4C6F-A039-4FE1A4B278CF}"/>
                </a:ext>
              </a:extLst>
            </p:cNvPr>
            <p:cNvSpPr txBox="1"/>
            <p:nvPr/>
          </p:nvSpPr>
          <p:spPr>
            <a:xfrm>
              <a:off x="1862544" y="3545132"/>
              <a:ext cx="1191957" cy="646331"/>
            </a:xfrm>
            <a:prstGeom prst="rect">
              <a:avLst/>
            </a:prstGeom>
            <a:noFill/>
          </p:spPr>
          <p:txBody>
            <a:bodyPr wrap="square" rtlCol="0">
              <a:spAutoFit/>
            </a:bodyPr>
            <a:lstStyle/>
            <a:p>
              <a:pPr algn="ctr"/>
              <a:r>
                <a:rPr lang="en-US" b="1"/>
                <a:t>Motor Model</a:t>
              </a:r>
            </a:p>
          </p:txBody>
        </p:sp>
        <p:cxnSp>
          <p:nvCxnSpPr>
            <p:cNvPr id="113" name="Straight Arrow Connector 112">
              <a:extLst>
                <a:ext uri="{FF2B5EF4-FFF2-40B4-BE49-F238E27FC236}">
                  <a16:creationId xmlns:a16="http://schemas.microsoft.com/office/drawing/2014/main" id="{E9EB815F-7649-45A2-AB8C-5A0E6FFA6332}"/>
                </a:ext>
              </a:extLst>
            </p:cNvPr>
            <p:cNvCxnSpPr>
              <a:cxnSpLocks/>
              <a:endCxn id="107" idx="1"/>
            </p:cNvCxnSpPr>
            <p:nvPr/>
          </p:nvCxnSpPr>
          <p:spPr>
            <a:xfrm>
              <a:off x="785813" y="3862388"/>
              <a:ext cx="995793" cy="591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733F4B60-1107-48A3-A5A2-27E124134650}"/>
                    </a:ext>
                  </a:extLst>
                </p:cNvPr>
                <p:cNvSpPr txBox="1"/>
                <p:nvPr/>
              </p:nvSpPr>
              <p:spPr>
                <a:xfrm>
                  <a:off x="770831" y="3469224"/>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𝑽</m:t>
                        </m:r>
                      </m:oMath>
                    </m:oMathPara>
                  </a14:m>
                  <a:endParaRPr lang="en-US" b="1"/>
                </a:p>
              </p:txBody>
            </p:sp>
          </mc:Choice>
          <mc:Fallback>
            <p:sp>
              <p:nvSpPr>
                <p:cNvPr id="116" name="TextBox 115">
                  <a:extLst>
                    <a:ext uri="{FF2B5EF4-FFF2-40B4-BE49-F238E27FC236}">
                      <a16:creationId xmlns:a16="http://schemas.microsoft.com/office/drawing/2014/main" id="{733F4B60-1107-48A3-A5A2-27E124134650}"/>
                    </a:ext>
                  </a:extLst>
                </p:cNvPr>
                <p:cNvSpPr txBox="1">
                  <a:spLocks noRot="1" noChangeAspect="1" noMove="1" noResize="1" noEditPoints="1" noAdjustHandles="1" noChangeArrowheads="1" noChangeShapeType="1" noTextEdit="1"/>
                </p:cNvSpPr>
                <p:nvPr/>
              </p:nvSpPr>
              <p:spPr>
                <a:xfrm>
                  <a:off x="770831" y="3469224"/>
                  <a:ext cx="532150" cy="369332"/>
                </a:xfrm>
                <a:prstGeom prst="rect">
                  <a:avLst/>
                </a:prstGeom>
                <a:blipFill>
                  <a:blip r:embed="rId14"/>
                  <a:stretch>
                    <a:fillRect/>
                  </a:stretch>
                </a:blipFill>
              </p:spPr>
              <p:txBody>
                <a:bodyPr/>
                <a:lstStyle/>
                <a:p>
                  <a:r>
                    <a:rPr lang="en-US">
                      <a:noFill/>
                    </a:rPr>
                    <a:t> </a:t>
                  </a:r>
                </a:p>
              </p:txBody>
            </p:sp>
          </mc:Fallback>
        </mc:AlternateContent>
        <p:cxnSp>
          <p:nvCxnSpPr>
            <p:cNvPr id="118" name="Connector: Elbow 117">
              <a:extLst>
                <a:ext uri="{FF2B5EF4-FFF2-40B4-BE49-F238E27FC236}">
                  <a16:creationId xmlns:a16="http://schemas.microsoft.com/office/drawing/2014/main" id="{B2BE4CDF-42EE-441C-8B89-D929A754E3BF}"/>
                </a:ext>
              </a:extLst>
            </p:cNvPr>
            <p:cNvCxnSpPr>
              <a:cxnSpLocks/>
              <a:stCxn id="42" idx="3"/>
              <a:endCxn id="107" idx="0"/>
            </p:cNvCxnSpPr>
            <p:nvPr/>
          </p:nvCxnSpPr>
          <p:spPr>
            <a:xfrm flipH="1">
              <a:off x="2480969" y="3423240"/>
              <a:ext cx="6292246" cy="9589"/>
            </a:xfrm>
            <a:prstGeom prst="bentConnector4">
              <a:avLst>
                <a:gd name="adj1" fmla="val -3633"/>
                <a:gd name="adj2" fmla="val -771072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3" name="TextBox 122">
                  <a:extLst>
                    <a:ext uri="{FF2B5EF4-FFF2-40B4-BE49-F238E27FC236}">
                      <a16:creationId xmlns:a16="http://schemas.microsoft.com/office/drawing/2014/main" id="{D43CD7E6-D82E-4D1C-A498-EEDA18A91F35}"/>
                    </a:ext>
                  </a:extLst>
                </p:cNvPr>
                <p:cNvSpPr txBox="1"/>
                <p:nvPr/>
              </p:nvSpPr>
              <p:spPr>
                <a:xfrm>
                  <a:off x="2052727" y="2875468"/>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a:p>
              </p:txBody>
            </p:sp>
          </mc:Choice>
          <mc:Fallback>
            <p:sp>
              <p:nvSpPr>
                <p:cNvPr id="123" name="TextBox 122">
                  <a:extLst>
                    <a:ext uri="{FF2B5EF4-FFF2-40B4-BE49-F238E27FC236}">
                      <a16:creationId xmlns:a16="http://schemas.microsoft.com/office/drawing/2014/main" id="{D43CD7E6-D82E-4D1C-A498-EEDA18A91F35}"/>
                    </a:ext>
                  </a:extLst>
                </p:cNvPr>
                <p:cNvSpPr txBox="1">
                  <a:spLocks noRot="1" noChangeAspect="1" noMove="1" noResize="1" noEditPoints="1" noAdjustHandles="1" noChangeArrowheads="1" noChangeShapeType="1" noTextEdit="1"/>
                </p:cNvSpPr>
                <p:nvPr/>
              </p:nvSpPr>
              <p:spPr>
                <a:xfrm>
                  <a:off x="2052727" y="2875468"/>
                  <a:ext cx="532150" cy="385427"/>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197896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34</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a:solidFill>
                  <a:srgbClr val="FEFBF3"/>
                </a:solidFill>
              </a:rPr>
              <a:t>CONTROLLER</a:t>
            </a:r>
          </a:p>
          <a:p>
            <a:pPr algn="ctr"/>
            <a:r>
              <a:rPr lang="en-US" sz="6000" b="1">
                <a:solidFill>
                  <a:srgbClr val="FEFBF3"/>
                </a:solidFill>
              </a:rPr>
              <a:t>DESIGN</a:t>
            </a:r>
            <a:endParaRPr lang="en-US" sz="8000" b="1">
              <a:solidFill>
                <a:srgbClr val="FEFBF3"/>
              </a:solidFill>
            </a:endParaRPr>
          </a:p>
        </p:txBody>
      </p:sp>
      <p:sp>
        <p:nvSpPr>
          <p:cNvPr id="7" name="Footer Placeholder 3">
            <a:extLst>
              <a:ext uri="{FF2B5EF4-FFF2-40B4-BE49-F238E27FC236}">
                <a16:creationId xmlns:a16="http://schemas.microsoft.com/office/drawing/2014/main" id="{E2A0DC24-CA0F-4086-89D8-3A4A09E14497}"/>
              </a:ext>
            </a:extLst>
          </p:cNvPr>
          <p:cNvSpPr>
            <a:spLocks noGrp="1"/>
          </p:cNvSpPr>
          <p:nvPr>
            <p:ph type="ftr" sz="quarter" idx="11"/>
          </p:nvPr>
        </p:nvSpPr>
        <p:spPr>
          <a:xfrm>
            <a:off x="3553326" y="6516603"/>
            <a:ext cx="4114800" cy="289381"/>
          </a:xfrm>
        </p:spPr>
        <p:txBody>
          <a:bodyPr/>
          <a:lstStyle/>
          <a:p>
            <a:r>
              <a:rPr lang="it-IT"/>
              <a:t>ACL – </a:t>
            </a:r>
            <a:r>
              <a:rPr lang="en-US"/>
              <a:t>Inverted Pendulum</a:t>
            </a:r>
          </a:p>
        </p:txBody>
      </p:sp>
    </p:spTree>
    <p:extLst>
      <p:ext uri="{BB962C8B-B14F-4D97-AF65-F5344CB8AC3E}">
        <p14:creationId xmlns:p14="http://schemas.microsoft.com/office/powerpoint/2010/main" val="4145084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Controller Design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35</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lnSpcReduction="10000"/>
              </a:bodyPr>
              <a:lstStyle/>
              <a:p>
                <a:pPr marL="0" indent="0" algn="just">
                  <a:spcAft>
                    <a:spcPts val="600"/>
                  </a:spcAft>
                  <a:buNone/>
                </a:pPr>
                <a:r>
                  <a:rPr lang="en-US"/>
                  <a:t>Since we have a symbolic description of the system in MATLAB, we can proceed as follows:</a:t>
                </a:r>
              </a:p>
              <a:p>
                <a:pPr algn="just">
                  <a:spcAft>
                    <a:spcPts val="600"/>
                  </a:spcAft>
                </a:pPr>
                <a:r>
                  <a:rPr lang="en-US"/>
                  <a:t>Write the non linear system as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𝑢</m:t>
                        </m:r>
                      </m:e>
                    </m:d>
                  </m:oMath>
                </a14:m>
                <a:r>
                  <a:rPr lang="en-US"/>
                  <a:t>  being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𝜃</m:t>
                              </m:r>
                            </m:e>
                          </m:mr>
                          <m:mr>
                            <m:e>
                              <m:m>
                                <m:mPr>
                                  <m:mcs>
                                    <m:mc>
                                      <m:mcPr>
                                        <m:count m:val="1"/>
                                        <m:mcJc m:val="center"/>
                                      </m:mcPr>
                                    </m:mc>
                                  </m:mcs>
                                  <m:ctrlPr>
                                    <a:rPr lang="en-US" b="0" i="1" smtClean="0">
                                      <a:latin typeface="Cambria Math" panose="02040503050406030204" pitchFamily="18" charset="0"/>
                                    </a:rPr>
                                  </m:ctrlPr>
                                </m:mPr>
                                <m:m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mr>
                                <m:mr>
                                  <m:e>
                                    <m:r>
                                      <a:rPr lang="en-US" b="0" i="1" smtClean="0">
                                        <a:latin typeface="Cambria Math" panose="02040503050406030204" pitchFamily="18" charset="0"/>
                                      </a:rPr>
                                      <m:t>𝛼</m:t>
                                    </m:r>
                                  </m:e>
                                </m:mr>
                              </m:m>
                            </m:e>
                          </m:mr>
                          <m:m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𝛼</m:t>
                                  </m:r>
                                </m:e>
                              </m:acc>
                            </m:e>
                          </m:mr>
                        </m:m>
                      </m:e>
                    </m:d>
                  </m:oMath>
                </a14:m>
                <a:r>
                  <a:rPr lang="en-US"/>
                  <a:t> and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𝑉</m:t>
                    </m:r>
                  </m:oMath>
                </a14:m>
                <a:r>
                  <a:rPr lang="en-US"/>
                  <a:t> (notice that the simplified relation </a:t>
                </a:r>
                <a14:m>
                  <m:oMath xmlns:m="http://schemas.openxmlformats.org/officeDocument/2006/math">
                    <m:r>
                      <a:rPr lang="en-US" i="1">
                        <a:latin typeface="Cambria Math" panose="02040503050406030204" pitchFamily="18" charset="0"/>
                      </a:rPr>
                      <m:t>𝜏</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num>
                      <m:den>
                        <m:r>
                          <a:rPr lang="en-US" i="1">
                            <a:latin typeface="Cambria Math" panose="02040503050406030204" pitchFamily="18" charset="0"/>
                          </a:rPr>
                          <m:t>𝑅</m:t>
                        </m:r>
                      </m:den>
                    </m:f>
                    <m:d>
                      <m:dPr>
                        <m:ctrlPr>
                          <a:rPr lang="en-US" i="1">
                            <a:latin typeface="Cambria Math" panose="02040503050406030204" pitchFamily="18" charset="0"/>
                          </a:rPr>
                        </m:ctrlPr>
                      </m:dPr>
                      <m:e>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acc>
                          <m:accPr>
                            <m:chr m:val="̇"/>
                            <m:ctrlPr>
                              <a:rPr lang="en-US" i="1">
                                <a:latin typeface="Cambria Math" panose="02040503050406030204" pitchFamily="18" charset="0"/>
                              </a:rPr>
                            </m:ctrlPr>
                          </m:accPr>
                          <m:e>
                            <m:r>
                              <a:rPr lang="en-US" i="1">
                                <a:latin typeface="Cambria Math" panose="02040503050406030204" pitchFamily="18" charset="0"/>
                              </a:rPr>
                              <m:t>𝜃</m:t>
                            </m:r>
                          </m:e>
                        </m:acc>
                      </m:e>
                    </m:d>
                  </m:oMath>
                </a14:m>
                <a:r>
                  <a:rPr lang="en-US"/>
                  <a:t> is used</a:t>
                </a:r>
              </a:p>
              <a:p>
                <a:pPr algn="just">
                  <a:spcAft>
                    <a:spcPts val="1200"/>
                  </a:spcAft>
                </a:pPr>
                <a:r>
                  <a:rPr lang="en-US"/>
                  <a:t>Find the equilibrium positions of the system by setting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𝑢</m:t>
                        </m:r>
                      </m:e>
                    </m:d>
                    <m:r>
                      <a:rPr lang="en-US" b="0" i="1" smtClean="0">
                        <a:latin typeface="Cambria Math" panose="02040503050406030204" pitchFamily="18" charset="0"/>
                      </a:rPr>
                      <m:t>=0</m:t>
                    </m:r>
                  </m:oMath>
                </a14:m>
                <a:r>
                  <a:rPr lang="en-US"/>
                  <a:t>, which are:</a:t>
                </a:r>
                <a:endParaRPr lang="en-US" b="0" i="1">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𝑒𝑞</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den>
                                </m:f>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1" i="1" smtClean="0">
                                          <a:latin typeface="Cambria Math" panose="02040503050406030204" pitchFamily="18" charset="0"/>
                                        </a:rPr>
                                        <m:t>𝟎</m:t>
                                      </m:r>
                                    </m:e>
                                  </m:mr>
                                </m:m>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𝑒</m:t>
                          </m:r>
                          <m:sSub>
                            <m:sSubPr>
                              <m:ctrlPr>
                                <a:rPr lang="en-US" b="0" i="1" smtClean="0">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2</m:t>
                              </m:r>
                            </m:sub>
                          </m:sSub>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b="0"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𝑒𝑞</m:t>
                                        </m:r>
                                      </m:sub>
                                    </m:sSub>
                                  </m:num>
                                  <m:den>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𝜃</m:t>
                                        </m:r>
                                      </m:sub>
                                    </m:sSub>
                                    <m:r>
                                      <a:rPr lang="en-US" i="1">
                                        <a:latin typeface="Cambria Math" panose="02040503050406030204" pitchFamily="18" charset="0"/>
                                      </a:rPr>
                                      <m:t>𝑅</m:t>
                                    </m:r>
                                  </m:den>
                                </m:f>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mr>
                                  <m:mr>
                                    <m:e>
                                      <m:r>
                                        <a:rPr lang="en-US" b="1" i="1" smtClean="0">
                                          <a:latin typeface="Cambria Math" panose="02040503050406030204" pitchFamily="18" charset="0"/>
                                        </a:rPr>
                                        <m:t>𝝅</m:t>
                                      </m:r>
                                    </m:e>
                                  </m:mr>
                                </m:m>
                              </m:e>
                            </m:mr>
                            <m:mr>
                              <m:e>
                                <m:r>
                                  <a:rPr lang="en-US" i="1">
                                    <a:latin typeface="Cambria Math" panose="02040503050406030204" pitchFamily="18" charset="0"/>
                                  </a:rPr>
                                  <m:t>0</m:t>
                                </m:r>
                              </m:e>
                            </m:mr>
                          </m:m>
                        </m:e>
                      </m:d>
                    </m:oMath>
                  </m:oMathPara>
                </a14:m>
                <a:endParaRPr lang="en-US"/>
              </a:p>
              <a:p>
                <a:pPr algn="just"/>
                <a:endParaRPr lang="en-US"/>
              </a:p>
              <a:p>
                <a:pPr algn="just">
                  <a:spcAft>
                    <a:spcPts val="600"/>
                  </a:spcAft>
                </a:pPr>
                <a:r>
                  <a:rPr lang="en-US"/>
                  <a:t>Linearize the system around the equilibrium:</a:t>
                </a:r>
                <a:endParaRPr lang="en-US" i="1">
                  <a:latin typeface="Cambria Math" panose="02040503050406030204" pitchFamily="18" charset="0"/>
                </a:endParaRPr>
              </a:p>
              <a:p>
                <a:pPr marL="0" indent="0" algn="just">
                  <a:spcAft>
                    <a:spcPts val="600"/>
                  </a:spcAft>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𝑒𝑞</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𝑒𝑞</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𝑢</m:t>
                                      </m:r>
                                    </m:e>
                                  </m:d>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den>
                              </m:f>
                            </m:e>
                          </m:d>
                        </m:e>
                        <m:sub>
                          <m:m>
                            <m:mPr>
                              <m:mcs>
                                <m:mc>
                                  <m:mcPr>
                                    <m:count m:val="1"/>
                                    <m:mcJc m:val="center"/>
                                  </m:mcPr>
                                </m:mc>
                              </m:mcs>
                              <m:ctrlPr>
                                <a:rPr lang="en-US"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𝑥</m:t>
                                    </m:r>
                                  </m:e>
                                  <m:sub>
                                    <m:r>
                                      <m:rPr>
                                        <m:brk m:alnAt="7"/>
                                      </m:rP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𝑞</m:t>
                                    </m:r>
                                  </m:sub>
                                </m:sSub>
                              </m:e>
                            </m:mr>
                            <m:mr>
                              <m:e>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𝑒𝑞</m:t>
                                    </m:r>
                                  </m:sub>
                                </m:sSub>
                              </m:e>
                            </m:mr>
                          </m:m>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𝑒𝑞</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𝑢</m:t>
                                      </m:r>
                                    </m:e>
                                  </m:d>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den>
                              </m:f>
                            </m:e>
                          </m:d>
                        </m:e>
                        <m:sub>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𝑥</m:t>
                                    </m:r>
                                  </m:e>
                                  <m:sub>
                                    <m:r>
                                      <m:rPr>
                                        <m:brk m:alnAt="7"/>
                                      </m:rPr>
                                      <a:rPr lang="en-US" i="1">
                                        <a:latin typeface="Cambria Math" panose="02040503050406030204" pitchFamily="18" charset="0"/>
                                        <a:ea typeface="Cambria Math" panose="02040503050406030204" pitchFamily="18" charset="0"/>
                                      </a:rPr>
                                      <m:t>𝑒</m:t>
                                    </m:r>
                                    <m:r>
                                      <a:rPr lang="en-US" i="1">
                                        <a:latin typeface="Cambria Math" panose="02040503050406030204" pitchFamily="18" charset="0"/>
                                        <a:ea typeface="Cambria Math" panose="02040503050406030204" pitchFamily="18" charset="0"/>
                                      </a:rPr>
                                      <m:t>𝑞</m:t>
                                    </m:r>
                                  </m:sub>
                                </m:sSub>
                              </m:e>
                            </m:mr>
                            <m:mr>
                              <m:e>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𝑒𝑞</m:t>
                                    </m:r>
                                  </m:sub>
                                </m:sSub>
                              </m:e>
                            </m:mr>
                          </m:m>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𝑒𝑞</m:t>
                              </m:r>
                            </m:sub>
                          </m:sSub>
                        </m:e>
                      </m:d>
                    </m:oMath>
                  </m:oMathPara>
                </a14:m>
                <a:endParaRPr lang="en-US"/>
              </a:p>
              <a:p>
                <a:pPr marL="0" indent="0" algn="just">
                  <a:lnSpc>
                    <a:spcPct val="100000"/>
                  </a:lnSpc>
                  <a:spcAft>
                    <a:spcPts val="600"/>
                  </a:spcAft>
                  <a:buNone/>
                </a:pPr>
                <a:endParaRPr lang="en-US"/>
              </a:p>
              <a:p>
                <a:pPr marL="0" indent="0" algn="just">
                  <a:lnSpc>
                    <a:spcPct val="100000"/>
                  </a:lnSpc>
                  <a:spcAft>
                    <a:spcPts val="600"/>
                  </a:spcAft>
                  <a:buNone/>
                </a:pPr>
                <a:endParaRPr lang="en-US"/>
              </a:p>
              <a:p>
                <a:pPr marL="0" indent="0" algn="just">
                  <a:spcAft>
                    <a:spcPts val="600"/>
                  </a:spcAft>
                  <a:buNone/>
                </a:pPr>
                <a:endParaRPr lang="en-US"/>
              </a:p>
              <a:p>
                <a:pPr marL="0" indent="0" algn="just">
                  <a:spcAft>
                    <a:spcPts val="600"/>
                  </a:spcAft>
                  <a:buNone/>
                </a:pPr>
                <a:endParaRPr lang="en-US"/>
              </a:p>
              <a:p>
                <a:pPr marL="0" indent="0">
                  <a:spcAft>
                    <a:spcPts val="600"/>
                  </a:spcAft>
                  <a:buNone/>
                </a:pPr>
                <a:endParaRPr lang="en-US"/>
              </a:p>
              <a:p>
                <a:pPr marL="0" indent="0">
                  <a:spcAft>
                    <a:spcPts val="600"/>
                  </a:spcAft>
                  <a:buNone/>
                </a:pPr>
                <a:endParaRPr lang="en-US" b="1">
                  <a:solidFill>
                    <a:srgbClr val="FF0000"/>
                  </a:solidFill>
                </a:endParaRPr>
              </a:p>
              <a:p>
                <a:pPr marL="0" indent="0">
                  <a:buNone/>
                </a:pPr>
                <a:endParaRPr lang="en-US"/>
              </a:p>
              <a:p>
                <a:pPr marL="0" indent="0">
                  <a:buNone/>
                </a:pPr>
                <a:endParaRPr lang="en-US"/>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784"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cxnSp>
        <p:nvCxnSpPr>
          <p:cNvPr id="8" name="Straight Connector 7">
            <a:extLst>
              <a:ext uri="{FF2B5EF4-FFF2-40B4-BE49-F238E27FC236}">
                <a16:creationId xmlns:a16="http://schemas.microsoft.com/office/drawing/2014/main" id="{725F3BA7-E936-4722-9020-F5F30A76134D}"/>
              </a:ext>
            </a:extLst>
          </p:cNvPr>
          <p:cNvCxnSpPr/>
          <p:nvPr/>
        </p:nvCxnSpPr>
        <p:spPr>
          <a:xfrm flipV="1">
            <a:off x="2857500" y="5400675"/>
            <a:ext cx="1028700" cy="504825"/>
          </a:xfrm>
          <a:prstGeom prst="line">
            <a:avLst/>
          </a:prstGeom>
          <a:ln w="28575">
            <a:solidFill>
              <a:schemeClr val="bg1">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8E29DE7-D3AB-41D9-A22B-A9B77CB1352B}"/>
                  </a:ext>
                </a:extLst>
              </p:cNvPr>
              <p:cNvSpPr txBox="1"/>
              <p:nvPr/>
            </p:nvSpPr>
            <p:spPr>
              <a:xfrm>
                <a:off x="2619374" y="5840257"/>
                <a:ext cx="7143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=0</m:t>
                      </m:r>
                    </m:oMath>
                  </m:oMathPara>
                </a14:m>
                <a:endParaRPr lang="en-US"/>
              </a:p>
            </p:txBody>
          </p:sp>
        </mc:Choice>
        <mc:Fallback>
          <p:sp>
            <p:nvSpPr>
              <p:cNvPr id="9" name="TextBox 8">
                <a:extLst>
                  <a:ext uri="{FF2B5EF4-FFF2-40B4-BE49-F238E27FC236}">
                    <a16:creationId xmlns:a16="http://schemas.microsoft.com/office/drawing/2014/main" id="{48E29DE7-D3AB-41D9-A22B-A9B77CB1352B}"/>
                  </a:ext>
                </a:extLst>
              </p:cNvPr>
              <p:cNvSpPr txBox="1">
                <a:spLocks noRot="1" noChangeAspect="1" noMove="1" noResize="1" noEditPoints="1" noAdjustHandles="1" noChangeArrowheads="1" noChangeShapeType="1" noTextEdit="1"/>
              </p:cNvSpPr>
              <p:nvPr/>
            </p:nvSpPr>
            <p:spPr>
              <a:xfrm>
                <a:off x="2619374" y="5840257"/>
                <a:ext cx="714375"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0223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Controller Design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36</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lnSpc>
                    <a:spcPct val="100000"/>
                  </a:lnSpc>
                  <a:spcAft>
                    <a:spcPts val="600"/>
                  </a:spcAft>
                  <a:buNone/>
                </a:pPr>
                <a:r>
                  <a:rPr lang="en-US"/>
                  <a:t>Hence, if we define:</a:t>
                </a:r>
              </a:p>
              <a:p>
                <a:pPr marL="0" indent="0" algn="just">
                  <a:lnSpc>
                    <a:spcPct val="100000"/>
                  </a:lnSpc>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𝑢</m:t>
                                      </m:r>
                                    </m:e>
                                  </m:d>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den>
                              </m:f>
                            </m:e>
                          </m:d>
                        </m:e>
                        <m:sub>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𝑥</m:t>
                                    </m:r>
                                  </m:e>
                                  <m:sub>
                                    <m:r>
                                      <m:rPr>
                                        <m:brk m:alnAt="7"/>
                                      </m:rPr>
                                      <a:rPr lang="en-US" i="1">
                                        <a:latin typeface="Cambria Math" panose="02040503050406030204" pitchFamily="18" charset="0"/>
                                        <a:ea typeface="Cambria Math" panose="02040503050406030204" pitchFamily="18" charset="0"/>
                                      </a:rPr>
                                      <m:t>𝑒</m:t>
                                    </m:r>
                                    <m:r>
                                      <a:rPr lang="en-US" i="1">
                                        <a:latin typeface="Cambria Math" panose="02040503050406030204" pitchFamily="18" charset="0"/>
                                        <a:ea typeface="Cambria Math" panose="02040503050406030204" pitchFamily="18" charset="0"/>
                                      </a:rPr>
                                      <m:t>𝑞</m:t>
                                    </m:r>
                                  </m:sub>
                                </m:sSub>
                              </m:e>
                            </m:mr>
                            <m:mr>
                              <m:e>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𝑒𝑞</m:t>
                                    </m:r>
                                  </m:sub>
                                </m:sSub>
                              </m:e>
                            </m:mr>
                          </m:m>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𝑢</m:t>
                                      </m:r>
                                    </m:e>
                                  </m:d>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den>
                              </m:f>
                            </m:e>
                          </m:d>
                        </m:e>
                        <m:sub>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𝑥</m:t>
                                    </m:r>
                                  </m:e>
                                  <m:sub>
                                    <m:r>
                                      <m:rPr>
                                        <m:brk m:alnAt="7"/>
                                      </m:rPr>
                                      <a:rPr lang="en-US" i="1">
                                        <a:latin typeface="Cambria Math" panose="02040503050406030204" pitchFamily="18" charset="0"/>
                                        <a:ea typeface="Cambria Math" panose="02040503050406030204" pitchFamily="18" charset="0"/>
                                      </a:rPr>
                                      <m:t>𝑒</m:t>
                                    </m:r>
                                    <m:r>
                                      <a:rPr lang="en-US" i="1">
                                        <a:latin typeface="Cambria Math" panose="02040503050406030204" pitchFamily="18" charset="0"/>
                                        <a:ea typeface="Cambria Math" panose="02040503050406030204" pitchFamily="18" charset="0"/>
                                      </a:rPr>
                                      <m:t>𝑞</m:t>
                                    </m:r>
                                  </m:sub>
                                </m:sSub>
                              </m:e>
                            </m:mr>
                            <m:mr>
                              <m:e>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𝑒𝑞</m:t>
                                    </m:r>
                                  </m:sub>
                                </m:sSub>
                              </m:e>
                            </m:mr>
                          </m:m>
                        </m:sub>
                      </m:sSub>
                    </m:oMath>
                  </m:oMathPara>
                </a14:m>
                <a:endParaRPr lang="en-US"/>
              </a:p>
              <a:p>
                <a:pPr marL="0" indent="0" algn="just">
                  <a:lnSpc>
                    <a:spcPct val="100000"/>
                  </a:lnSpc>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e>
                                <m:r>
                                  <a:rPr lang="en-US" b="0" i="1" smtClean="0">
                                    <a:latin typeface="Cambria Math" panose="02040503050406030204" pitchFamily="18" charset="0"/>
                                  </a:rPr>
                                  <m:t>0</m:t>
                                </m:r>
                              </m:e>
                            </m:mr>
                            <m:mr>
                              <m:e>
                                <m:r>
                                  <a:rPr lang="en-US" b="0" i="1" smtClean="0">
                                    <a:latin typeface="Cambria Math" panose="02040503050406030204" pitchFamily="18" charset="0"/>
                                  </a:rPr>
                                  <m:t>0</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mr>
                                </m:m>
                              </m:e>
                              <m:e>
                                <m:r>
                                  <a:rPr lang="en-US" b="0" i="1" smtClean="0">
                                    <a:latin typeface="Cambria Math" panose="02040503050406030204" pitchFamily="18" charset="0"/>
                                  </a:rPr>
                                  <m:t>0</m:t>
                                </m:r>
                              </m:e>
                            </m:mr>
                          </m:m>
                        </m:e>
                      </m:d>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a:p>
              <a:p>
                <a:pPr marL="0" indent="0" algn="just">
                  <a:lnSpc>
                    <a:spcPct val="100000"/>
                  </a:lnSpc>
                  <a:spcAft>
                    <a:spcPts val="600"/>
                  </a:spcAft>
                  <a:buNone/>
                </a:pPr>
                <a:r>
                  <a:rPr lang="en-US"/>
                  <a:t>Now we have a linearized system around the chosen equilibrium.</a:t>
                </a:r>
              </a:p>
              <a:p>
                <a:pPr marL="0" indent="0" algn="just">
                  <a:lnSpc>
                    <a:spcPct val="100000"/>
                  </a:lnSpc>
                  <a:spcAft>
                    <a:spcPts val="600"/>
                  </a:spcAft>
                  <a:buNone/>
                </a:pPr>
                <a:r>
                  <a:rPr lang="en-US"/>
                  <a:t>Moreover, it can be noticed that the matrices </a:t>
                </a:r>
                <a14:m>
                  <m:oMath xmlns:m="http://schemas.openxmlformats.org/officeDocument/2006/math">
                    <m:r>
                      <a:rPr lang="en-US" b="0" i="1" smtClean="0">
                        <a:latin typeface="Cambria Math" panose="02040503050406030204" pitchFamily="18" charset="0"/>
                      </a:rPr>
                      <m:t>𝐴</m:t>
                    </m:r>
                  </m:oMath>
                </a14:m>
                <a:r>
                  <a:rPr lang="en-US"/>
                  <a:t> and </a:t>
                </a:r>
                <a14:m>
                  <m:oMath xmlns:m="http://schemas.openxmlformats.org/officeDocument/2006/math">
                    <m:r>
                      <a:rPr lang="en-US" b="0" i="1" smtClean="0">
                        <a:latin typeface="Cambria Math" panose="02040503050406030204" pitchFamily="18" charset="0"/>
                      </a:rPr>
                      <m:t>𝐵</m:t>
                    </m:r>
                  </m:oMath>
                </a14:m>
                <a:r>
                  <a:rPr lang="en-US"/>
                  <a:t> do not depend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𝑒𝑞</m:t>
                        </m:r>
                      </m:sub>
                    </m:sSub>
                  </m:oMath>
                </a14:m>
                <a:r>
                  <a:rPr lang="en-US"/>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𝑒𝑞</m:t>
                        </m:r>
                      </m:sub>
                    </m:sSub>
                  </m:oMath>
                </a14:m>
                <a:r>
                  <a:rPr lang="en-US"/>
                  <a:t>, since the only place where </a:t>
                </a:r>
                <a14:m>
                  <m:oMath xmlns:m="http://schemas.openxmlformats.org/officeDocument/2006/math">
                    <m:r>
                      <a:rPr lang="en-US" b="0" i="1" smtClean="0">
                        <a:latin typeface="Cambria Math" panose="02040503050406030204" pitchFamily="18" charset="0"/>
                      </a:rPr>
                      <m:t>𝜃</m:t>
                    </m:r>
                  </m:oMath>
                </a14:m>
                <a:r>
                  <a:rPr lang="en-US"/>
                  <a:t> is present is:</a:t>
                </a:r>
              </a:p>
              <a:p>
                <a:pPr marL="0" indent="0" algn="just">
                  <a:lnSpc>
                    <a:spcPct val="100000"/>
                  </a:lnSpc>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e>
                              <m:e>
                                <m:m>
                                  <m:mPr>
                                    <m:mcs>
                                      <m:mc>
                                        <m:mcPr>
                                          <m:count m:val="2"/>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rPr>
                                        <m:t>                                               </m:t>
                                      </m:r>
                                      <m:r>
                                        <m:rPr>
                                          <m:brk m:alnAt="7"/>
                                        </m:rPr>
                                        <a:rPr lang="en-US" i="1">
                                          <a:latin typeface="Cambria Math" panose="02040503050406030204" pitchFamily="18" charset="0"/>
                                          <a:ea typeface="Cambria Math" panose="02040503050406030204" pitchFamily="18" charset="0"/>
                                        </a:rPr>
                                        <m:t>∙</m:t>
                                      </m:r>
                                    </m:e>
                                  </m:mr>
                                </m:m>
                              </m:e>
                              <m:e>
                                <m:r>
                                  <m:rPr>
                                    <m:brk m:alnAt="7"/>
                                  </m:rPr>
                                  <a:rPr lang="en-US" i="1">
                                    <a:latin typeface="Cambria Math" panose="02040503050406030204" pitchFamily="18" charset="0"/>
                                    <a:ea typeface="Cambria Math" panose="02040503050406030204" pitchFamily="18" charset="0"/>
                                  </a:rPr>
                                  <m:t>∙</m:t>
                                </m:r>
                              </m:e>
                            </m:mr>
                            <m:m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e>
                                  </m:mr>
                                  <m:mr>
                                    <m:e>
                                      <m:r>
                                        <m:rPr>
                                          <m:brk m:alnAt="7"/>
                                        </m:rPr>
                                        <a:rPr lang="en-US" i="1">
                                          <a:latin typeface="Cambria Math" panose="02040503050406030204" pitchFamily="18" charset="0"/>
                                          <a:ea typeface="Cambria Math" panose="02040503050406030204" pitchFamily="18" charset="0"/>
                                        </a:rPr>
                                        <m:t>∙</m:t>
                                      </m:r>
                                    </m:e>
                                  </m:mr>
                                </m:m>
                              </m:e>
                              <m:e>
                                <m:m>
                                  <m:mPr>
                                    <m:mcs>
                                      <m:mc>
                                        <m:mcPr>
                                          <m:count m:val="2"/>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e>
                                    <m:e>
                                      <m:r>
                                        <m:rPr>
                                          <m:brk m:alnAt="7"/>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𝑒𝑞</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𝐾</m:t>
                                                  </m:r>
                                                </m:e>
                                                <m:sub>
                                                  <m:r>
                                                    <a:rPr lang="en-US" b="0" i="1" smtClean="0">
                                                      <a:latin typeface="Cambria Math" panose="02040503050406030204" pitchFamily="18" charset="0"/>
                                                      <a:ea typeface="Cambria Math" panose="02040503050406030204" pitchFamily="18" charset="0"/>
                                                    </a:rPr>
                                                    <m:t>𝜃</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𝑒𝑞</m:t>
                                                  </m:r>
                                                </m:sub>
                                              </m:sSub>
                                              <m:r>
                                                <a:rPr lang="en-US" b="0" i="1" smtClean="0">
                                                  <a:latin typeface="Cambria Math" panose="02040503050406030204" pitchFamily="18" charset="0"/>
                                                  <a:ea typeface="Cambria Math" panose="02040503050406030204" pitchFamily="18" charset="0"/>
                                                </a:rPr>
                                                <m:t>𝑅</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den>
                                          </m:f>
                                        </m:e>
                                      </m:d>
                                      <m:func>
                                        <m:funcPr>
                                          <m:ctrlPr>
                                            <a:rPr lang="en-US" b="0" i="1" smtClean="0">
                                              <a:latin typeface="Cambria Math" panose="02040503050406030204" pitchFamily="18" charset="0"/>
                                              <a:ea typeface="Cambria Math" panose="02040503050406030204" pitchFamily="18" charset="0"/>
                                            </a:rPr>
                                          </m:ctrlPr>
                                        </m:funcPr>
                                        <m:fName>
                                          <m:r>
                                            <m:rPr>
                                              <m:sty m:val="p"/>
                                              <m:brk m:alnAt="7"/>
                                            </m:rPr>
                                            <a:rPr lang="en-US" b="0" i="0" smtClean="0">
                                              <a:latin typeface="Cambria Math" panose="02040503050406030204" pitchFamily="18" charset="0"/>
                                              <a:ea typeface="Cambria Math" panose="02040503050406030204" pitchFamily="18" charset="0"/>
                                            </a:rPr>
                                            <m:t>s</m:t>
                                          </m:r>
                                          <m:r>
                                            <m:rPr>
                                              <m:sty m:val="p"/>
                                            </m:rPr>
                                            <a:rPr lang="en-US" b="0" i="0" smtClean="0">
                                              <a:latin typeface="Cambria Math" panose="02040503050406030204" pitchFamily="18" charset="0"/>
                                              <a:ea typeface="Cambria Math" panose="02040503050406030204" pitchFamily="18" charset="0"/>
                                            </a:rPr>
                                            <m:t>in</m:t>
                                          </m:r>
                                        </m:fName>
                                        <m:e>
                                          <m:r>
                                            <m:rPr>
                                              <m:brk m:alnAt="7"/>
                                            </m:rPr>
                                            <a:rPr lang="en-US" b="0" i="1" smtClean="0">
                                              <a:latin typeface="Cambria Math" panose="02040503050406030204" pitchFamily="18" charset="0"/>
                                              <a:ea typeface="Cambria Math" panose="02040503050406030204" pitchFamily="18" charset="0"/>
                                            </a:rPr>
                                            <m:t>𝛼</m:t>
                                          </m:r>
                                        </m:e>
                                      </m:func>
                                    </m:e>
                                  </m:mr>
                                  <m:mr>
                                    <m:e>
                                      <m:r>
                                        <m:rPr>
                                          <m:brk m:alnAt="7"/>
                                        </m:rPr>
                                        <a:rPr lang="en-US" i="1">
                                          <a:latin typeface="Cambria Math" panose="02040503050406030204" pitchFamily="18" charset="0"/>
                                          <a:ea typeface="Cambria Math" panose="02040503050406030204" pitchFamily="18" charset="0"/>
                                        </a:rPr>
                                        <m:t>∙</m:t>
                                      </m:r>
                                    </m:e>
                                    <m:e>
                                      <m:r>
                                        <m:rPr>
                                          <m:brk m:alnAt="7"/>
                                        </m:rPr>
                                        <a:rPr lang="en-US" i="1">
                                          <a:latin typeface="Cambria Math" panose="02040503050406030204" pitchFamily="18" charset="0"/>
                                          <a:ea typeface="Cambria Math" panose="02040503050406030204" pitchFamily="18" charset="0"/>
                                        </a:rPr>
                                        <m:t>∙</m:t>
                                      </m:r>
                                    </m:e>
                                  </m:mr>
                                </m:m>
                              </m:e>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e>
                                  </m:mr>
                                  <m:mr>
                                    <m:e>
                                      <m:r>
                                        <m:rPr>
                                          <m:brk m:alnAt="7"/>
                                        </m:rPr>
                                        <a:rPr lang="en-US" i="1">
                                          <a:latin typeface="Cambria Math" panose="02040503050406030204" pitchFamily="18" charset="0"/>
                                          <a:ea typeface="Cambria Math" panose="02040503050406030204" pitchFamily="18" charset="0"/>
                                        </a:rPr>
                                        <m:t>∙</m:t>
                                      </m:r>
                                    </m:e>
                                  </m:mr>
                                </m:m>
                              </m:e>
                            </m:mr>
                            <m:mr>
                              <m:e>
                                <m:r>
                                  <m:rPr>
                                    <m:brk m:alnAt="7"/>
                                  </m:rPr>
                                  <a:rPr lang="en-US" i="1">
                                    <a:latin typeface="Cambria Math" panose="02040503050406030204" pitchFamily="18" charset="0"/>
                                    <a:ea typeface="Cambria Math" panose="02040503050406030204" pitchFamily="18" charset="0"/>
                                  </a:rPr>
                                  <m:t>∙</m:t>
                                </m:r>
                              </m:e>
                              <m:e>
                                <m:m>
                                  <m:mPr>
                                    <m:mcs>
                                      <m:mc>
                                        <m:mcPr>
                                          <m:count m:val="2"/>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e>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𝑒𝑞</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𝐾</m:t>
                                                  </m:r>
                                                </m:e>
                                                <m:sub>
                                                  <m:r>
                                                    <a:rPr lang="en-US" i="1">
                                                      <a:latin typeface="Cambria Math" panose="02040503050406030204" pitchFamily="18" charset="0"/>
                                                      <a:ea typeface="Cambria Math" panose="02040503050406030204" pitchFamily="18" charset="0"/>
                                                    </a:rPr>
                                                    <m:t>𝜃</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𝑒𝑞</m:t>
                                                  </m:r>
                                                </m:sub>
                                              </m:sSub>
                                              <m:r>
                                                <a:rPr lang="en-US" i="1">
                                                  <a:latin typeface="Cambria Math" panose="02040503050406030204" pitchFamily="18" charset="0"/>
                                                  <a:ea typeface="Cambria Math" panose="02040503050406030204" pitchFamily="18" charset="0"/>
                                                </a:rPr>
                                                <m:t>𝑅</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𝑖</m:t>
                                                  </m:r>
                                                </m:sub>
                                              </m:sSub>
                                            </m:den>
                                          </m:f>
                                        </m:e>
                                      </m:d>
                                      <m:func>
                                        <m:funcPr>
                                          <m:ctrlPr>
                                            <a:rPr lang="en-US" i="1">
                                              <a:latin typeface="Cambria Math" panose="02040503050406030204" pitchFamily="18" charset="0"/>
                                              <a:ea typeface="Cambria Math" panose="02040503050406030204" pitchFamily="18" charset="0"/>
                                            </a:rPr>
                                          </m:ctrlPr>
                                        </m:funcPr>
                                        <m:fName>
                                          <m:r>
                                            <m:rPr>
                                              <m:sty m:val="p"/>
                                              <m:brk m:alnAt="7"/>
                                            </m:rPr>
                                            <a:rPr lang="en-US">
                                              <a:latin typeface="Cambria Math" panose="02040503050406030204" pitchFamily="18" charset="0"/>
                                              <a:ea typeface="Cambria Math" panose="02040503050406030204" pitchFamily="18" charset="0"/>
                                            </a:rPr>
                                            <m:t>s</m:t>
                                          </m:r>
                                          <m:r>
                                            <m:rPr>
                                              <m:sty m:val="p"/>
                                            </m:rPr>
                                            <a:rPr lang="en-US">
                                              <a:latin typeface="Cambria Math" panose="02040503050406030204" pitchFamily="18" charset="0"/>
                                              <a:ea typeface="Cambria Math" panose="02040503050406030204" pitchFamily="18" charset="0"/>
                                            </a:rPr>
                                            <m:t>in</m:t>
                                          </m:r>
                                        </m:fName>
                                        <m:e>
                                          <m:r>
                                            <m:rPr>
                                              <m:brk m:alnAt="7"/>
                                            </m:rPr>
                                            <a:rPr lang="en-US" i="1">
                                              <a:latin typeface="Cambria Math" panose="02040503050406030204" pitchFamily="18" charset="0"/>
                                              <a:ea typeface="Cambria Math" panose="02040503050406030204" pitchFamily="18" charset="0"/>
                                            </a:rPr>
                                            <m:t>𝛼</m:t>
                                          </m:r>
                                        </m:e>
                                      </m:func>
                                    </m:e>
                                  </m:mr>
                                </m:m>
                              </m:e>
                              <m:e>
                                <m:r>
                                  <m:rPr>
                                    <m:brk m:alnAt="7"/>
                                  </m:rPr>
                                  <a:rPr lang="en-US" i="1">
                                    <a:latin typeface="Cambria Math" panose="02040503050406030204" pitchFamily="18" charset="0"/>
                                    <a:ea typeface="Cambria Math" panose="02040503050406030204" pitchFamily="18" charset="0"/>
                                  </a:rPr>
                                  <m:t>∙</m:t>
                                </m:r>
                              </m:e>
                            </m:mr>
                          </m:m>
                        </m:e>
                      </m:d>
                    </m:oMath>
                  </m:oMathPara>
                </a14:m>
                <a:endParaRPr lang="en-US"/>
              </a:p>
              <a:p>
                <a:pPr marL="0" indent="0" algn="just">
                  <a:spcAft>
                    <a:spcPts val="600"/>
                  </a:spcAft>
                  <a:buNone/>
                </a:pPr>
                <a:endParaRPr lang="en-US"/>
              </a:p>
              <a:p>
                <a:pPr marL="0" indent="0" algn="just">
                  <a:spcAft>
                    <a:spcPts val="600"/>
                  </a:spcAft>
                  <a:buNone/>
                </a:pPr>
                <a:endParaRPr lang="en-US"/>
              </a:p>
              <a:p>
                <a:pPr marL="0" indent="0">
                  <a:spcAft>
                    <a:spcPts val="600"/>
                  </a:spcAft>
                  <a:buNone/>
                </a:pPr>
                <a:endParaRPr lang="en-US"/>
              </a:p>
              <a:p>
                <a:pPr marL="0" indent="0">
                  <a:spcAft>
                    <a:spcPts val="600"/>
                  </a:spcAft>
                  <a:buNone/>
                </a:pPr>
                <a:endParaRPr lang="en-US" b="1">
                  <a:solidFill>
                    <a:srgbClr val="FF0000"/>
                  </a:solidFill>
                </a:endParaRPr>
              </a:p>
              <a:p>
                <a:pPr marL="0" indent="0">
                  <a:buNone/>
                </a:pPr>
                <a:endParaRPr lang="en-US"/>
              </a:p>
              <a:p>
                <a:pPr marL="0" indent="0">
                  <a:buNone/>
                </a:pPr>
                <a:endParaRPr lang="en-US"/>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669"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cxnSp>
        <p:nvCxnSpPr>
          <p:cNvPr id="10" name="Straight Arrow Connector 9">
            <a:extLst>
              <a:ext uri="{FF2B5EF4-FFF2-40B4-BE49-F238E27FC236}">
                <a16:creationId xmlns:a16="http://schemas.microsoft.com/office/drawing/2014/main" id="{BC15AC74-87D4-49DE-AFC2-269C5A21D707}"/>
              </a:ext>
            </a:extLst>
          </p:cNvPr>
          <p:cNvCxnSpPr/>
          <p:nvPr/>
        </p:nvCxnSpPr>
        <p:spPr>
          <a:xfrm flipH="1">
            <a:off x="7668126" y="4381500"/>
            <a:ext cx="1028199" cy="219075"/>
          </a:xfrm>
          <a:prstGeom prst="straightConnector1">
            <a:avLst/>
          </a:prstGeom>
          <a:ln w="28575">
            <a:solidFill>
              <a:srgbClr val="0F2C53"/>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C03D72-74D9-4959-9928-ADEB46E2A17D}"/>
              </a:ext>
            </a:extLst>
          </p:cNvPr>
          <p:cNvCxnSpPr>
            <a:cxnSpLocks/>
          </p:cNvCxnSpPr>
          <p:nvPr/>
        </p:nvCxnSpPr>
        <p:spPr>
          <a:xfrm flipH="1">
            <a:off x="7705725" y="4381500"/>
            <a:ext cx="990600" cy="1123950"/>
          </a:xfrm>
          <a:prstGeom prst="straightConnector1">
            <a:avLst/>
          </a:prstGeom>
          <a:ln w="28575">
            <a:solidFill>
              <a:srgbClr val="0F2C53"/>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DD2DEFE-D36D-4566-BE8A-6A85519EB86B}"/>
                  </a:ext>
                </a:extLst>
              </p:cNvPr>
              <p:cNvSpPr txBox="1"/>
              <p:nvPr/>
            </p:nvSpPr>
            <p:spPr>
              <a:xfrm>
                <a:off x="8733924" y="4029372"/>
                <a:ext cx="2724150" cy="1403333"/>
              </a:xfrm>
              <a:prstGeom prst="rect">
                <a:avLst/>
              </a:prstGeom>
              <a:noFill/>
            </p:spPr>
            <p:txBody>
              <a:bodyPr wrap="square" rtlCol="0">
                <a:spAutoFit/>
              </a:bodyPr>
              <a:lstStyle/>
              <a:p>
                <a:r>
                  <a:rPr lang="en-US"/>
                  <a:t>At the equilibrium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m:t>
                    </m:r>
                  </m:oMath>
                </a14:m>
                <a:r>
                  <a:rPr lang="en-US"/>
                  <a:t> or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m:t>
                    </m:r>
                    <m:r>
                      <a:rPr lang="en-US" b="0" i="1" smtClean="0">
                        <a:latin typeface="Cambria Math" panose="02040503050406030204" pitchFamily="18" charset="0"/>
                      </a:rPr>
                      <m:t>𝜋</m:t>
                    </m:r>
                  </m:oMath>
                </a14:m>
                <a:r>
                  <a:rPr lang="en-US"/>
                  <a:t> and</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𝑒𝑞</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𝐾</m:t>
                            </m:r>
                          </m:e>
                          <m:sub>
                            <m:r>
                              <a:rPr lang="en-US" i="1">
                                <a:latin typeface="Cambria Math" panose="02040503050406030204" pitchFamily="18" charset="0"/>
                                <a:ea typeface="Cambria Math" panose="02040503050406030204" pitchFamily="18" charset="0"/>
                              </a:rPr>
                              <m:t>𝜃</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𝑒𝑞</m:t>
                            </m:r>
                          </m:sub>
                        </m:sSub>
                        <m:r>
                          <a:rPr lang="en-US" i="1">
                            <a:latin typeface="Cambria Math" panose="02040503050406030204" pitchFamily="18" charset="0"/>
                            <a:ea typeface="Cambria Math" panose="02040503050406030204" pitchFamily="18" charset="0"/>
                          </a:rPr>
                          <m:t>𝑅</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=0</m:t>
                    </m:r>
                  </m:oMath>
                </a14:m>
                <a:r>
                  <a:rPr lang="en-US"/>
                  <a:t> so this term is not present</a:t>
                </a:r>
              </a:p>
            </p:txBody>
          </p:sp>
        </mc:Choice>
        <mc:Fallback>
          <p:sp>
            <p:nvSpPr>
              <p:cNvPr id="14" name="TextBox 13">
                <a:extLst>
                  <a:ext uri="{FF2B5EF4-FFF2-40B4-BE49-F238E27FC236}">
                    <a16:creationId xmlns:a16="http://schemas.microsoft.com/office/drawing/2014/main" id="{5DD2DEFE-D36D-4566-BE8A-6A85519EB86B}"/>
                  </a:ext>
                </a:extLst>
              </p:cNvPr>
              <p:cNvSpPr txBox="1">
                <a:spLocks noRot="1" noChangeAspect="1" noMove="1" noResize="1" noEditPoints="1" noAdjustHandles="1" noChangeArrowheads="1" noChangeShapeType="1" noTextEdit="1"/>
              </p:cNvSpPr>
              <p:nvPr/>
            </p:nvSpPr>
            <p:spPr>
              <a:xfrm>
                <a:off x="8733924" y="4029372"/>
                <a:ext cx="2724150" cy="1403333"/>
              </a:xfrm>
              <a:prstGeom prst="rect">
                <a:avLst/>
              </a:prstGeom>
              <a:blipFill>
                <a:blip r:embed="rId3"/>
                <a:stretch>
                  <a:fillRect l="-2013" t="-2609" b="-4348"/>
                </a:stretch>
              </a:blipFill>
            </p:spPr>
            <p:txBody>
              <a:bodyPr/>
              <a:lstStyle/>
              <a:p>
                <a:r>
                  <a:rPr lang="en-US">
                    <a:noFill/>
                  </a:rPr>
                  <a:t> </a:t>
                </a:r>
              </a:p>
            </p:txBody>
          </p:sp>
        </mc:Fallback>
      </mc:AlternateContent>
    </p:spTree>
    <p:extLst>
      <p:ext uri="{BB962C8B-B14F-4D97-AF65-F5344CB8AC3E}">
        <p14:creationId xmlns:p14="http://schemas.microsoft.com/office/powerpoint/2010/main" val="290257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Control objectives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37</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10" name="CasellaDiTesto 9">
            <a:extLst>
              <a:ext uri="{FF2B5EF4-FFF2-40B4-BE49-F238E27FC236}">
                <a16:creationId xmlns:a16="http://schemas.microsoft.com/office/drawing/2014/main" id="{68AF8722-93A9-C640-8E2D-40813A2DA5F2}"/>
              </a:ext>
            </a:extLst>
          </p:cNvPr>
          <p:cNvSpPr txBox="1"/>
          <p:nvPr/>
        </p:nvSpPr>
        <p:spPr>
          <a:xfrm>
            <a:off x="498788" y="1185500"/>
            <a:ext cx="11194423" cy="4585871"/>
          </a:xfrm>
          <a:prstGeom prst="rect">
            <a:avLst/>
          </a:prstGeom>
          <a:noFill/>
        </p:spPr>
        <p:txBody>
          <a:bodyPr wrap="square" rtlCol="0">
            <a:spAutoFit/>
          </a:bodyPr>
          <a:lstStyle/>
          <a:p>
            <a:r>
              <a:rPr lang="en-GB" sz="2000"/>
              <a:t>The control tasks to be accomplished are:</a:t>
            </a:r>
          </a:p>
          <a:p>
            <a:endParaRPr lang="en-GB" sz="2000"/>
          </a:p>
          <a:p>
            <a:endParaRPr lang="en-GB" sz="2000"/>
          </a:p>
          <a:p>
            <a:pPr marL="285750" indent="-285750">
              <a:buFont typeface="Arial" panose="020B0604020202020204" pitchFamily="34" charset="0"/>
              <a:buChar char="•"/>
            </a:pPr>
            <a:r>
              <a:rPr lang="en-GB" sz="2000">
                <a:sym typeface="Wingdings" pitchFamily="2" charset="2"/>
              </a:rPr>
              <a:t>✅ </a:t>
            </a:r>
            <a:r>
              <a:rPr lang="en-GB" sz="2000"/>
              <a:t>Position control of the horizontal arm</a:t>
            </a:r>
          </a:p>
          <a:p>
            <a:endParaRPr lang="en-GB" sz="2000"/>
          </a:p>
          <a:p>
            <a:pPr marL="285750" indent="-285750">
              <a:buFont typeface="Arial" panose="020B0604020202020204" pitchFamily="34" charset="0"/>
              <a:buChar char="•"/>
            </a:pPr>
            <a:r>
              <a:rPr lang="en-GB" sz="2000">
                <a:sym typeface="Wingdings" pitchFamily="2" charset="2"/>
              </a:rPr>
              <a:t>✅ </a:t>
            </a:r>
            <a:r>
              <a:rPr lang="en-GB" sz="2000"/>
              <a:t>Stabilization of the vertical arm in the upright position</a:t>
            </a:r>
          </a:p>
          <a:p>
            <a:pPr marL="285750" indent="-285750">
              <a:buFont typeface="Arial" panose="020B0604020202020204" pitchFamily="34" charset="0"/>
              <a:buChar char="•"/>
            </a:pPr>
            <a:endParaRPr lang="en-GB" sz="2000"/>
          </a:p>
          <a:p>
            <a:pPr marL="285750" indent="-285750" algn="just">
              <a:buFont typeface="Arial" panose="020B0604020202020204" pitchFamily="34" charset="0"/>
              <a:buChar char="•"/>
            </a:pPr>
            <a:r>
              <a:rPr lang="en-GB" sz="2000">
                <a:sym typeface="Wingdings" pitchFamily="2" charset="2"/>
              </a:rPr>
              <a:t>✅ </a:t>
            </a:r>
            <a:r>
              <a:rPr lang="en-GB" sz="2000"/>
              <a:t>Position control of the horizontal arm while keeping the vertical arm in the upright position</a:t>
            </a:r>
          </a:p>
          <a:p>
            <a:pPr marL="285750" indent="-285750" algn="just">
              <a:buFont typeface="Arial" panose="020B0604020202020204" pitchFamily="34" charset="0"/>
              <a:buChar char="•"/>
            </a:pPr>
            <a:endParaRPr lang="en-GB" sz="2000"/>
          </a:p>
          <a:p>
            <a:pPr marL="285750" indent="-285750">
              <a:buFont typeface="Arial" panose="020B0604020202020204" pitchFamily="34" charset="0"/>
              <a:buChar char="•"/>
            </a:pPr>
            <a:r>
              <a:rPr lang="en-GB" sz="2000">
                <a:sym typeface="Wingdings" pitchFamily="2" charset="2"/>
              </a:rPr>
              <a:t>✅ </a:t>
            </a:r>
            <a:r>
              <a:rPr lang="en-GB" sz="2000"/>
              <a:t>Swing-up of the vertical arm</a:t>
            </a:r>
          </a:p>
          <a:p>
            <a:endParaRPr lang="en-GB"/>
          </a:p>
          <a:p>
            <a:endParaRPr lang="en-GB"/>
          </a:p>
          <a:p>
            <a:endParaRPr lang="en-GB"/>
          </a:p>
          <a:p>
            <a:endParaRPr lang="en-GB"/>
          </a:p>
        </p:txBody>
      </p:sp>
      <p:sp>
        <p:nvSpPr>
          <p:cNvPr id="11" name="CasellaDiTesto 10">
            <a:extLst>
              <a:ext uri="{FF2B5EF4-FFF2-40B4-BE49-F238E27FC236}">
                <a16:creationId xmlns:a16="http://schemas.microsoft.com/office/drawing/2014/main" id="{7F270424-F159-2F44-802C-902A49CA5B8C}"/>
              </a:ext>
            </a:extLst>
          </p:cNvPr>
          <p:cNvSpPr txBox="1"/>
          <p:nvPr/>
        </p:nvSpPr>
        <p:spPr>
          <a:xfrm>
            <a:off x="498788" y="5480116"/>
            <a:ext cx="7772400" cy="400110"/>
          </a:xfrm>
          <a:prstGeom prst="rect">
            <a:avLst/>
          </a:prstGeom>
          <a:noFill/>
        </p:spPr>
        <p:txBody>
          <a:bodyPr wrap="square" rtlCol="0">
            <a:spAutoFit/>
          </a:bodyPr>
          <a:lstStyle/>
          <a:p>
            <a:r>
              <a:rPr lang="en-GB" sz="2000" i="1"/>
              <a:t>We will now discuss the control schemes used for each task…</a:t>
            </a:r>
          </a:p>
        </p:txBody>
      </p:sp>
    </p:spTree>
    <p:extLst>
      <p:ext uri="{BB962C8B-B14F-4D97-AF65-F5344CB8AC3E}">
        <p14:creationId xmlns:p14="http://schemas.microsoft.com/office/powerpoint/2010/main" val="1461742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38</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871F31D-62B2-43DE-9B98-2A11974B069C}"/>
                  </a:ext>
                </a:extLst>
              </p:cNvPr>
              <p:cNvSpPr txBox="1"/>
              <p:nvPr/>
            </p:nvSpPr>
            <p:spPr>
              <a:xfrm>
                <a:off x="2673952" y="2241124"/>
                <a:ext cx="6441474" cy="1938992"/>
              </a:xfrm>
              <a:prstGeom prst="rect">
                <a:avLst/>
              </a:prstGeom>
              <a:noFill/>
            </p:spPr>
            <p:txBody>
              <a:bodyPr wrap="square" lIns="91440" tIns="45720" rIns="91440" bIns="45720" rtlCol="0" anchor="t">
                <a:spAutoFit/>
              </a:bodyPr>
              <a:lstStyle/>
              <a:p>
                <a:pPr algn="ctr"/>
                <a:r>
                  <a:rPr lang="en-US" sz="6000" b="1">
                    <a:solidFill>
                      <a:srgbClr val="FEFBF3"/>
                    </a:solidFill>
                  </a:rPr>
                  <a:t>POSITION CONTROL OF </a:t>
                </a:r>
                <a14:m>
                  <m:oMath xmlns:m="http://schemas.openxmlformats.org/officeDocument/2006/math">
                    <m:r>
                      <a:rPr lang="en-US" sz="6000" b="1" i="1" smtClean="0">
                        <a:solidFill>
                          <a:srgbClr val="FEFBF3"/>
                        </a:solidFill>
                        <a:latin typeface="Cambria Math" panose="02040503050406030204" pitchFamily="18" charset="0"/>
                      </a:rPr>
                      <m:t>𝜽</m:t>
                    </m:r>
                  </m:oMath>
                </a14:m>
                <a:endParaRPr lang="en-US" sz="8000" b="1">
                  <a:solidFill>
                    <a:srgbClr val="FEFBF3"/>
                  </a:solidFill>
                </a:endParaRPr>
              </a:p>
            </p:txBody>
          </p:sp>
        </mc:Choice>
        <mc:Fallback>
          <p:sp>
            <p:nvSpPr>
              <p:cNvPr id="6" name="TextBox 5">
                <a:extLst>
                  <a:ext uri="{FF2B5EF4-FFF2-40B4-BE49-F238E27FC236}">
                    <a16:creationId xmlns:a16="http://schemas.microsoft.com/office/drawing/2014/main" id="{6871F31D-62B2-43DE-9B98-2A11974B069C}"/>
                  </a:ext>
                </a:extLst>
              </p:cNvPr>
              <p:cNvSpPr txBox="1">
                <a:spLocks noRot="1" noChangeAspect="1" noMove="1" noResize="1" noEditPoints="1" noAdjustHandles="1" noChangeArrowheads="1" noChangeShapeType="1" noTextEdit="1"/>
              </p:cNvSpPr>
              <p:nvPr/>
            </p:nvSpPr>
            <p:spPr>
              <a:xfrm>
                <a:off x="2673952" y="2241124"/>
                <a:ext cx="6441474" cy="1938992"/>
              </a:xfrm>
              <a:prstGeom prst="rect">
                <a:avLst/>
              </a:prstGeom>
              <a:blipFill>
                <a:blip r:embed="rId2"/>
                <a:stretch>
                  <a:fillRect l="-663" t="-9748" b="-20126"/>
                </a:stretch>
              </a:blipFill>
            </p:spPr>
            <p:txBody>
              <a:bodyPr/>
              <a:lstStyle/>
              <a:p>
                <a:r>
                  <a:rPr lang="en-US">
                    <a:noFill/>
                  </a:rPr>
                  <a:t> </a:t>
                </a:r>
              </a:p>
            </p:txBody>
          </p:sp>
        </mc:Fallback>
      </mc:AlternateContent>
      <p:sp>
        <p:nvSpPr>
          <p:cNvPr id="7" name="Footer Placeholder 3">
            <a:extLst>
              <a:ext uri="{FF2B5EF4-FFF2-40B4-BE49-F238E27FC236}">
                <a16:creationId xmlns:a16="http://schemas.microsoft.com/office/drawing/2014/main" id="{E2A0DC24-CA0F-4086-89D8-3A4A09E14497}"/>
              </a:ext>
            </a:extLst>
          </p:cNvPr>
          <p:cNvSpPr>
            <a:spLocks noGrp="1"/>
          </p:cNvSpPr>
          <p:nvPr>
            <p:ph type="ftr" sz="quarter" idx="11"/>
          </p:nvPr>
        </p:nvSpPr>
        <p:spPr>
          <a:xfrm>
            <a:off x="3553326" y="6516603"/>
            <a:ext cx="4114800" cy="289381"/>
          </a:xfrm>
        </p:spPr>
        <p:txBody>
          <a:bodyPr/>
          <a:lstStyle/>
          <a:p>
            <a:r>
              <a:rPr lang="it-IT"/>
              <a:t>ACL – </a:t>
            </a:r>
            <a:r>
              <a:rPr lang="en-US"/>
              <a:t>Inverted Pendulum</a:t>
            </a:r>
          </a:p>
        </p:txBody>
      </p:sp>
    </p:spTree>
    <p:extLst>
      <p:ext uri="{BB962C8B-B14F-4D97-AF65-F5344CB8AC3E}">
        <p14:creationId xmlns:p14="http://schemas.microsoft.com/office/powerpoint/2010/main" val="3579741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Position control of the horizontal arm (1)</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39</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5" name="CasellaDiTesto 4">
            <a:extLst>
              <a:ext uri="{FF2B5EF4-FFF2-40B4-BE49-F238E27FC236}">
                <a16:creationId xmlns:a16="http://schemas.microsoft.com/office/drawing/2014/main" id="{BAD6D967-DE26-4B4C-952D-B96C289746C6}"/>
              </a:ext>
            </a:extLst>
          </p:cNvPr>
          <p:cNvSpPr txBox="1"/>
          <p:nvPr/>
        </p:nvSpPr>
        <p:spPr>
          <a:xfrm>
            <a:off x="536723" y="2531348"/>
            <a:ext cx="10764552" cy="1631216"/>
          </a:xfrm>
          <a:prstGeom prst="rect">
            <a:avLst/>
          </a:prstGeom>
          <a:noFill/>
        </p:spPr>
        <p:txBody>
          <a:bodyPr wrap="square" rtlCol="0">
            <a:spAutoFit/>
          </a:bodyPr>
          <a:lstStyle/>
          <a:p>
            <a:pPr algn="just"/>
            <a:r>
              <a:rPr lang="en-GB" sz="2000"/>
              <a:t>Our first approach for the horizontal arm position control was a </a:t>
            </a:r>
            <a:r>
              <a:rPr lang="en-GB" sz="2000" b="1"/>
              <a:t>PD</a:t>
            </a:r>
            <a:r>
              <a:rPr lang="en-GB" sz="2000"/>
              <a:t> controller to add a low-frequency zero to increase the phase margin</a:t>
            </a:r>
          </a:p>
          <a:p>
            <a:endParaRPr lang="en-GB" sz="2000"/>
          </a:p>
          <a:p>
            <a:endParaRPr lang="en-GB" sz="2000"/>
          </a:p>
          <a:p>
            <a:endParaRPr lang="en-GB" sz="2000"/>
          </a:p>
        </p:txBody>
      </p:sp>
      <p:sp>
        <p:nvSpPr>
          <p:cNvPr id="10" name="CasellaDiTesto 9">
            <a:extLst>
              <a:ext uri="{FF2B5EF4-FFF2-40B4-BE49-F238E27FC236}">
                <a16:creationId xmlns:a16="http://schemas.microsoft.com/office/drawing/2014/main" id="{0D20EFD4-D7F2-1D41-8FFC-371B6C0FECC7}"/>
              </a:ext>
            </a:extLst>
          </p:cNvPr>
          <p:cNvSpPr txBox="1"/>
          <p:nvPr/>
        </p:nvSpPr>
        <p:spPr>
          <a:xfrm>
            <a:off x="536722" y="1149188"/>
            <a:ext cx="5632709" cy="1323439"/>
          </a:xfrm>
          <a:prstGeom prst="rect">
            <a:avLst/>
          </a:prstGeom>
          <a:noFill/>
        </p:spPr>
        <p:txBody>
          <a:bodyPr wrap="square" rtlCol="0">
            <a:spAutoFit/>
          </a:bodyPr>
          <a:lstStyle/>
          <a:p>
            <a:pPr algn="just"/>
            <a:r>
              <a:rPr lang="en-GB" sz="2000"/>
              <a:t>We designed our controller in worst case scenario in which the low-frequency pole is actually an integrator, obtaining, in this way, a </a:t>
            </a:r>
            <a:r>
              <a:rPr lang="en-GB" sz="2000" b="1"/>
              <a:t>double integrator </a:t>
            </a:r>
          </a:p>
        </p:txBody>
      </p:sp>
      <mc:AlternateContent xmlns:mc="http://schemas.openxmlformats.org/markup-compatibility/2006">
        <mc:Choice xmlns:a14="http://schemas.microsoft.com/office/drawing/2010/main" Requires="a14">
          <p:sp>
            <p:nvSpPr>
              <p:cNvPr id="11" name="Rettangolo 10">
                <a:extLst>
                  <a:ext uri="{FF2B5EF4-FFF2-40B4-BE49-F238E27FC236}">
                    <a16:creationId xmlns:a16="http://schemas.microsoft.com/office/drawing/2014/main" id="{AB0C54D6-E50C-6349-A503-F4483F785F10}"/>
                  </a:ext>
                </a:extLst>
              </p:cNvPr>
              <p:cNvSpPr/>
              <p:nvPr/>
            </p:nvSpPr>
            <p:spPr>
              <a:xfrm>
                <a:off x="7018185" y="1474276"/>
                <a:ext cx="4844531" cy="66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𝑉</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num>
                        <m:den>
                          <m:r>
                            <a:rPr lang="it-IT" b="0" i="1" smtClean="0">
                              <a:latin typeface="Cambria Math" panose="02040503050406030204" pitchFamily="18" charset="0"/>
                            </a:rPr>
                            <m:t>𝑠</m:t>
                          </m:r>
                          <m:r>
                            <a:rPr lang="it-IT"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𝑅𝑠</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it-IT" b="0" i="1" smtClean="0">
                              <a:latin typeface="Cambria Math" panose="02040503050406030204" pitchFamily="18" charset="0"/>
                            </a:rPr>
                            <m:t>)</m:t>
                          </m:r>
                        </m:den>
                      </m:f>
                      <m:r>
                        <a:rPr lang="it-IT" b="0" i="1" smtClean="0">
                          <a:latin typeface="Cambria Math" panose="02040503050406030204" pitchFamily="18" charset="0"/>
                        </a:rPr>
                        <m:t>  </m:t>
                      </m:r>
                      <m:r>
                        <a:rPr lang="it-IT"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num>
                        <m:den>
                          <m:sSub>
                            <m:sSubPr>
                              <m:ctrlPr>
                                <a:rPr lang="en-US" i="1" smtClean="0">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it-IT" b="0" i="1" smtClean="0">
                              <a:latin typeface="Cambria Math" panose="02040503050406030204" pitchFamily="18" charset="0"/>
                            </a:rPr>
                            <m:t> </m:t>
                          </m:r>
                          <m:r>
                            <a:rPr lang="en-US" i="1" smtClean="0">
                              <a:latin typeface="Cambria Math" panose="02040503050406030204" pitchFamily="18" charset="0"/>
                            </a:rPr>
                            <m:t>𝑅</m:t>
                          </m:r>
                          <m:sSup>
                            <m:sSupPr>
                              <m:ctrlPr>
                                <a:rPr lang="it-IT" b="0" i="1" smtClean="0">
                                  <a:latin typeface="Cambria Math" panose="02040503050406030204" pitchFamily="18" charset="0"/>
                                </a:rPr>
                              </m:ctrlPr>
                            </m:sSupPr>
                            <m:e>
                              <m:r>
                                <a:rPr lang="it-IT" b="0" i="1" smtClean="0">
                                  <a:latin typeface="Cambria Math" panose="02040503050406030204" pitchFamily="18" charset="0"/>
                                </a:rPr>
                                <m:t> </m:t>
                              </m:r>
                              <m:r>
                                <a:rPr lang="it-IT" b="0" i="1" smtClean="0">
                                  <a:latin typeface="Cambria Math" panose="02040503050406030204" pitchFamily="18" charset="0"/>
                                </a:rPr>
                                <m:t>𝑠</m:t>
                              </m:r>
                            </m:e>
                            <m:sup>
                              <m:r>
                                <a:rPr lang="it-IT" b="0" i="1" smtClean="0">
                                  <a:latin typeface="Cambria Math" panose="02040503050406030204" pitchFamily="18" charset="0"/>
                                </a:rPr>
                                <m:t>2</m:t>
                              </m:r>
                            </m:sup>
                          </m:sSup>
                        </m:den>
                      </m:f>
                    </m:oMath>
                  </m:oMathPara>
                </a14:m>
                <a:endParaRPr lang="en-GB"/>
              </a:p>
            </p:txBody>
          </p:sp>
        </mc:Choice>
        <mc:Fallback>
          <p:sp>
            <p:nvSpPr>
              <p:cNvPr id="11" name="Rettangolo 10">
                <a:extLst>
                  <a:ext uri="{FF2B5EF4-FFF2-40B4-BE49-F238E27FC236}">
                    <a16:creationId xmlns:a16="http://schemas.microsoft.com/office/drawing/2014/main" id="{AB0C54D6-E50C-6349-A503-F4483F785F10}"/>
                  </a:ext>
                </a:extLst>
              </p:cNvPr>
              <p:cNvSpPr>
                <a:spLocks noRot="1" noChangeAspect="1" noMove="1" noResize="1" noEditPoints="1" noAdjustHandles="1" noChangeArrowheads="1" noChangeShapeType="1" noTextEdit="1"/>
              </p:cNvSpPr>
              <p:nvPr/>
            </p:nvSpPr>
            <p:spPr>
              <a:xfrm>
                <a:off x="7018185" y="1474276"/>
                <a:ext cx="4844531" cy="667427"/>
              </a:xfrm>
              <a:prstGeom prst="rect">
                <a:avLst/>
              </a:prstGeom>
              <a:blipFill>
                <a:blip r:embed="rId2"/>
                <a:stretch>
                  <a:fillRect/>
                </a:stretch>
              </a:blipFill>
            </p:spPr>
            <p:txBody>
              <a:bodyPr/>
              <a:lstStyle/>
              <a:p>
                <a:r>
                  <a:rPr lang="en-US">
                    <a:noFill/>
                  </a:rPr>
                  <a:t> </a:t>
                </a:r>
              </a:p>
            </p:txBody>
          </p:sp>
        </mc:Fallback>
      </mc:AlternateContent>
      <p:cxnSp>
        <p:nvCxnSpPr>
          <p:cNvPr id="13" name="Connettore 2 12">
            <a:extLst>
              <a:ext uri="{FF2B5EF4-FFF2-40B4-BE49-F238E27FC236}">
                <a16:creationId xmlns:a16="http://schemas.microsoft.com/office/drawing/2014/main" id="{BD580224-89CB-4E45-8068-8DEC9ED2A48F}"/>
              </a:ext>
            </a:extLst>
          </p:cNvPr>
          <p:cNvCxnSpPr>
            <a:cxnSpLocks/>
            <a:stCxn id="10" idx="3"/>
            <a:endCxn id="11" idx="1"/>
          </p:cNvCxnSpPr>
          <p:nvPr/>
        </p:nvCxnSpPr>
        <p:spPr>
          <a:xfrm flipV="1">
            <a:off x="6169431" y="1807990"/>
            <a:ext cx="848754" cy="2918"/>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C7D989F8-8AF3-6549-8AFE-7AF98AC02EDA}"/>
              </a:ext>
            </a:extLst>
          </p:cNvPr>
          <p:cNvSpPr txBox="1"/>
          <p:nvPr/>
        </p:nvSpPr>
        <p:spPr>
          <a:xfrm>
            <a:off x="7814969" y="1084631"/>
            <a:ext cx="3934046" cy="369332"/>
          </a:xfrm>
          <a:prstGeom prst="rect">
            <a:avLst/>
          </a:prstGeom>
          <a:noFill/>
        </p:spPr>
        <p:txBody>
          <a:bodyPr wrap="square" rtlCol="0">
            <a:spAutoFit/>
          </a:bodyPr>
          <a:lstStyle/>
          <a:p>
            <a:r>
              <a:rPr lang="en-GB" i="1"/>
              <a:t>Horizontal rod model:</a:t>
            </a:r>
          </a:p>
        </p:txBody>
      </p:sp>
      <mc:AlternateContent xmlns:mc="http://schemas.openxmlformats.org/markup-compatibility/2006">
        <mc:Choice xmlns:a14="http://schemas.microsoft.com/office/drawing/2010/main" Requires="a14">
          <p:sp>
            <p:nvSpPr>
              <p:cNvPr id="21" name="CasellaDiTesto 20">
                <a:extLst>
                  <a:ext uri="{FF2B5EF4-FFF2-40B4-BE49-F238E27FC236}">
                    <a16:creationId xmlns:a16="http://schemas.microsoft.com/office/drawing/2014/main" id="{2C6CCFDF-AD10-3440-A476-13D816CB4FDC}"/>
                  </a:ext>
                </a:extLst>
              </p:cNvPr>
              <p:cNvSpPr txBox="1"/>
              <p:nvPr/>
            </p:nvSpPr>
            <p:spPr>
              <a:xfrm>
                <a:off x="4194601" y="3216298"/>
                <a:ext cx="2832250" cy="824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𝑅</m:t>
                          </m:r>
                        </m:e>
                        <m:sub>
                          <m:r>
                            <a:rPr lang="it-IT" sz="2000" b="0" i="1" smtClean="0">
                              <a:latin typeface="Cambria Math" panose="02040503050406030204" pitchFamily="18" charset="0"/>
                            </a:rPr>
                            <m:t>𝑃𝐷</m:t>
                          </m:r>
                        </m:sub>
                      </m:sSub>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𝑠</m:t>
                          </m:r>
                        </m:e>
                      </m:d>
                      <m:r>
                        <a:rPr lang="it-IT" sz="2000" b="0" i="1" smtClean="0">
                          <a:latin typeface="Cambria Math" panose="02040503050406030204" pitchFamily="18" charset="0"/>
                        </a:rPr>
                        <m:t>=</m:t>
                      </m:r>
                      <m:r>
                        <a:rPr lang="it-IT" sz="2000" b="0" i="1" smtClean="0">
                          <a:latin typeface="Cambria Math" panose="02040503050406030204" pitchFamily="18" charset="0"/>
                        </a:rPr>
                        <m:t>𝑃</m:t>
                      </m:r>
                      <m:r>
                        <a:rPr lang="it-IT" sz="2000" b="0" i="1" smtClean="0">
                          <a:latin typeface="Cambria Math" panose="02040503050406030204" pitchFamily="18" charset="0"/>
                        </a:rPr>
                        <m:t>+</m:t>
                      </m:r>
                      <m:r>
                        <a:rPr lang="it-IT" sz="2000" b="0" i="1" smtClean="0">
                          <a:latin typeface="Cambria Math" panose="02040503050406030204" pitchFamily="18" charset="0"/>
                        </a:rPr>
                        <m:t>𝐷</m:t>
                      </m:r>
                      <m:r>
                        <a:rPr lang="it-IT" sz="2000" b="0" i="1" smtClean="0">
                          <a:latin typeface="Cambria Math" panose="02040503050406030204" pitchFamily="18" charset="0"/>
                        </a:rPr>
                        <m:t> </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𝑁</m:t>
                          </m:r>
                        </m:num>
                        <m:den>
                          <m:r>
                            <a:rPr lang="it-IT" sz="2000" b="0" i="1" smtClean="0">
                              <a:latin typeface="Cambria Math" panose="02040503050406030204" pitchFamily="18" charset="0"/>
                            </a:rPr>
                            <m:t>1+</m:t>
                          </m:r>
                          <m:r>
                            <a:rPr lang="it-IT" sz="2000" b="0" i="1" smtClean="0">
                              <a:latin typeface="Cambria Math" panose="02040503050406030204" pitchFamily="18" charset="0"/>
                            </a:rPr>
                            <m:t>𝑁</m:t>
                          </m:r>
                          <m:r>
                            <a:rPr lang="it-IT" sz="2000" b="0" i="1" smtClean="0">
                              <a:latin typeface="Cambria Math" panose="02040503050406030204" pitchFamily="18" charset="0"/>
                            </a:rPr>
                            <m:t> </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m:t>
                              </m:r>
                            </m:num>
                            <m:den>
                              <m:r>
                                <a:rPr lang="it-IT" sz="2000" b="0" i="1" smtClean="0">
                                  <a:latin typeface="Cambria Math" panose="02040503050406030204" pitchFamily="18" charset="0"/>
                                </a:rPr>
                                <m:t>𝑠</m:t>
                              </m:r>
                            </m:den>
                          </m:f>
                        </m:den>
                      </m:f>
                    </m:oMath>
                  </m:oMathPara>
                </a14:m>
                <a:endParaRPr lang="en-GB" i="1"/>
              </a:p>
            </p:txBody>
          </p:sp>
        </mc:Choice>
        <mc:Fallback>
          <p:sp>
            <p:nvSpPr>
              <p:cNvPr id="21" name="CasellaDiTesto 20">
                <a:extLst>
                  <a:ext uri="{FF2B5EF4-FFF2-40B4-BE49-F238E27FC236}">
                    <a16:creationId xmlns:a16="http://schemas.microsoft.com/office/drawing/2014/main" id="{2C6CCFDF-AD10-3440-A476-13D816CB4FDC}"/>
                  </a:ext>
                </a:extLst>
              </p:cNvPr>
              <p:cNvSpPr txBox="1">
                <a:spLocks noRot="1" noChangeAspect="1" noMove="1" noResize="1" noEditPoints="1" noAdjustHandles="1" noChangeArrowheads="1" noChangeShapeType="1" noTextEdit="1"/>
              </p:cNvSpPr>
              <p:nvPr/>
            </p:nvSpPr>
            <p:spPr>
              <a:xfrm>
                <a:off x="4194601" y="3216298"/>
                <a:ext cx="2832250" cy="82464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asellaDiTesto 21">
                <a:extLst>
                  <a:ext uri="{FF2B5EF4-FFF2-40B4-BE49-F238E27FC236}">
                    <a16:creationId xmlns:a16="http://schemas.microsoft.com/office/drawing/2014/main" id="{BD7BB9CC-87C6-B046-AB13-C54C3E74C9CC}"/>
                  </a:ext>
                </a:extLst>
              </p:cNvPr>
              <p:cNvSpPr txBox="1"/>
              <p:nvPr/>
            </p:nvSpPr>
            <p:spPr>
              <a:xfrm>
                <a:off x="536722" y="4040947"/>
                <a:ext cx="10847165" cy="1938992"/>
              </a:xfrm>
              <a:prstGeom prst="rect">
                <a:avLst/>
              </a:prstGeom>
              <a:noFill/>
            </p:spPr>
            <p:txBody>
              <a:bodyPr wrap="square" rtlCol="0">
                <a:spAutoFit/>
              </a:bodyPr>
              <a:lstStyle/>
              <a:p>
                <a:pPr algn="just"/>
                <a:r>
                  <a:rPr lang="en-GB" sz="2000"/>
                  <a:t>To tune the PD controller, we need values for the </a:t>
                </a:r>
                <a14:m>
                  <m:oMath xmlns:m="http://schemas.openxmlformats.org/officeDocument/2006/math">
                    <m:r>
                      <a:rPr lang="it-IT" sz="2000" i="1">
                        <a:latin typeface="Cambria Math" panose="02040503050406030204" pitchFamily="18" charset="0"/>
                      </a:rPr>
                      <m:t>𝑃</m:t>
                    </m:r>
                  </m:oMath>
                </a14:m>
                <a:r>
                  <a:rPr lang="en-GB" sz="2000"/>
                  <a:t>, </a:t>
                </a:r>
                <a14:m>
                  <m:oMath xmlns:m="http://schemas.openxmlformats.org/officeDocument/2006/math">
                    <m:r>
                      <a:rPr lang="it-IT" sz="2000" i="1">
                        <a:latin typeface="Cambria Math" panose="02040503050406030204" pitchFamily="18" charset="0"/>
                      </a:rPr>
                      <m:t>𝐷</m:t>
                    </m:r>
                  </m:oMath>
                </a14:m>
                <a:r>
                  <a:rPr lang="en-GB" sz="2000"/>
                  <a:t> and </a:t>
                </a:r>
                <a14:m>
                  <m:oMath xmlns:m="http://schemas.openxmlformats.org/officeDocument/2006/math">
                    <m:r>
                      <a:rPr lang="it-IT" sz="2000" i="1">
                        <a:latin typeface="Cambria Math" panose="02040503050406030204" pitchFamily="18" charset="0"/>
                      </a:rPr>
                      <m:t>𝑁</m:t>
                    </m:r>
                  </m:oMath>
                </a14:m>
                <a:r>
                  <a:rPr lang="en-GB" sz="2000"/>
                  <a:t> parameters. When actually tuning, we used more meaningful parameters, such as:</a:t>
                </a:r>
              </a:p>
              <a:p>
                <a:pPr algn="just"/>
                <a:endParaRPr lang="en-GB" sz="2000"/>
              </a:p>
              <a:p>
                <a:pPr marL="285750" indent="-285750" algn="just">
                  <a:buFont typeface="Arial" panose="020B0604020202020204" pitchFamily="34" charset="0"/>
                  <a:buChar char="•"/>
                </a:pPr>
                <a:r>
                  <a:rPr lang="en-GB" sz="2000"/>
                  <a:t>Cutting frequency of the loop transfer function</a:t>
                </a:r>
              </a:p>
              <a:p>
                <a:pPr marL="285750" indent="-285750" algn="just">
                  <a:buFont typeface="Arial" panose="020B0604020202020204" pitchFamily="34" charset="0"/>
                  <a:buChar char="•"/>
                </a:pPr>
                <a:r>
                  <a:rPr lang="en-GB" sz="2000"/>
                  <a:t>Ratio between low-frequency zero and cutting frequency</a:t>
                </a:r>
              </a:p>
              <a:p>
                <a:pPr marL="285750" indent="-285750" algn="just">
                  <a:buFont typeface="Arial" panose="020B0604020202020204" pitchFamily="34" charset="0"/>
                  <a:buChar char="•"/>
                </a:pPr>
                <a:r>
                  <a:rPr lang="en-GB" sz="2000"/>
                  <a:t>Ratio between high-frequency pole and cutting frequency</a:t>
                </a:r>
              </a:p>
            </p:txBody>
          </p:sp>
        </mc:Choice>
        <mc:Fallback>
          <p:sp>
            <p:nvSpPr>
              <p:cNvPr id="22" name="CasellaDiTesto 21">
                <a:extLst>
                  <a:ext uri="{FF2B5EF4-FFF2-40B4-BE49-F238E27FC236}">
                    <a16:creationId xmlns:a16="http://schemas.microsoft.com/office/drawing/2014/main" id="{BD7BB9CC-87C6-B046-AB13-C54C3E74C9CC}"/>
                  </a:ext>
                </a:extLst>
              </p:cNvPr>
              <p:cNvSpPr txBox="1">
                <a:spLocks noRot="1" noChangeAspect="1" noMove="1" noResize="1" noEditPoints="1" noAdjustHandles="1" noChangeArrowheads="1" noChangeShapeType="1" noTextEdit="1"/>
              </p:cNvSpPr>
              <p:nvPr/>
            </p:nvSpPr>
            <p:spPr>
              <a:xfrm>
                <a:off x="536722" y="4040947"/>
                <a:ext cx="10847165" cy="1938992"/>
              </a:xfrm>
              <a:prstGeom prst="rect">
                <a:avLst/>
              </a:prstGeom>
              <a:blipFill>
                <a:blip r:embed="rId4"/>
                <a:stretch>
                  <a:fillRect l="-562" t="-1887" r="-618" b="-47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CasellaDiTesto 23">
                <a:extLst>
                  <a:ext uri="{FF2B5EF4-FFF2-40B4-BE49-F238E27FC236}">
                    <a16:creationId xmlns:a16="http://schemas.microsoft.com/office/drawing/2014/main" id="{F934AA73-4EC3-D949-BC61-760C0AF08EE0}"/>
                  </a:ext>
                </a:extLst>
              </p:cNvPr>
              <p:cNvSpPr txBox="1"/>
              <p:nvPr/>
            </p:nvSpPr>
            <p:spPr>
              <a:xfrm>
                <a:off x="7814969" y="4685456"/>
                <a:ext cx="3715761" cy="1396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r>
                        <a:rPr lang="it-IT" b="0" i="1" smtClean="0">
                          <a:latin typeface="Cambria Math" panose="02040503050406030204" pitchFamily="18" charset="0"/>
                        </a:rPr>
                        <m:t>= </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𝜔</m:t>
                              </m:r>
                            </m:e>
                            <m:sub>
                              <m:r>
                                <a:rPr lang="it-IT" b="0" i="1" smtClean="0">
                                  <a:latin typeface="Cambria Math" panose="02040503050406030204" pitchFamily="18" charset="0"/>
                                  <a:ea typeface="Cambria Math" panose="02040503050406030204" pitchFamily="18" charset="0"/>
                                </a:rPr>
                                <m:t>𝑐</m:t>
                              </m:r>
                            </m:sub>
                          </m:sSub>
                          <m:r>
                            <a:rPr lang="it-IT" b="0" i="1" smtClean="0">
                              <a:latin typeface="Cambria Math" panose="02040503050406030204" pitchFamily="18" charset="0"/>
                              <a:ea typeface="Cambria Math" panose="02040503050406030204" pitchFamily="18" charset="0"/>
                            </a:rPr>
                            <m:t> </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𝐽</m:t>
                              </m:r>
                            </m:e>
                            <m:sub>
                              <m:r>
                                <a:rPr lang="it-IT" b="0" i="1" smtClean="0">
                                  <a:latin typeface="Cambria Math" panose="02040503050406030204" pitchFamily="18" charset="0"/>
                                  <a:ea typeface="Cambria Math" panose="02040503050406030204" pitchFamily="18" charset="0"/>
                                </a:rPr>
                                <m:t>𝑡𝑜𝑡</m:t>
                              </m:r>
                            </m:sub>
                          </m:sSub>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𝑅</m:t>
                          </m:r>
                          <m:r>
                            <a:rPr lang="it-IT" b="0" i="1" smtClean="0">
                              <a:latin typeface="Cambria Math" panose="02040503050406030204" pitchFamily="18" charset="0"/>
                              <a:ea typeface="Cambria Math" panose="02040503050406030204" pitchFamily="18" charset="0"/>
                            </a:rPr>
                            <m:t> </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𝑖</m:t>
                              </m:r>
                            </m:sub>
                          </m:sSub>
                        </m:den>
                      </m:f>
                      <m:r>
                        <a:rPr lang="it-IT" b="0" i="0" smtClean="0">
                          <a:latin typeface="Cambria Math" panose="02040503050406030204" pitchFamily="18" charset="0"/>
                        </a:rPr>
                        <m:t> </m:t>
                      </m:r>
                      <m:r>
                        <a:rPr lang="it-IT" b="0" i="1" smtClean="0">
                          <a:latin typeface="Cambria Math" panose="02040503050406030204" pitchFamily="18" charset="0"/>
                        </a:rPr>
                        <m:t>; </m:t>
                      </m:r>
                      <m:r>
                        <a:rPr lang="it-IT" i="1">
                          <a:latin typeface="Cambria Math" panose="02040503050406030204" pitchFamily="18" charset="0"/>
                        </a:rPr>
                        <m:t>𝑁</m:t>
                      </m:r>
                      <m:r>
                        <a:rPr lang="it-IT" i="1">
                          <a:latin typeface="Cambria Math" panose="02040503050406030204" pitchFamily="18" charset="0"/>
                        </a:rPr>
                        <m:t>= </m:t>
                      </m:r>
                      <m:f>
                        <m:fPr>
                          <m:ctrlPr>
                            <a:rPr lang="it-IT" i="1">
                              <a:latin typeface="Cambria Math" panose="02040503050406030204" pitchFamily="18" charset="0"/>
                            </a:rPr>
                          </m:ctrlPr>
                        </m:fPr>
                        <m:num>
                          <m:d>
                            <m:dPr>
                              <m:ctrlPr>
                                <a:rPr lang="it-IT" i="1">
                                  <a:latin typeface="Cambria Math" panose="02040503050406030204" pitchFamily="18" charset="0"/>
                                </a:rPr>
                              </m:ctrlPr>
                            </m:dPr>
                            <m:e>
                              <m:f>
                                <m:fPr>
                                  <m:type m:val="lin"/>
                                  <m:ctrlPr>
                                    <a:rPr lang="it-IT" i="1">
                                      <a:latin typeface="Cambria Math" panose="02040503050406030204" pitchFamily="18" charset="0"/>
                                    </a:rPr>
                                  </m:ctrlPr>
                                </m:fPr>
                                <m:num>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𝑝</m:t>
                                      </m:r>
                                    </m:sub>
                                  </m:sSub>
                                </m:num>
                                <m:den>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𝑐</m:t>
                                      </m:r>
                                    </m:sub>
                                  </m:sSub>
                                </m:den>
                              </m:f>
                            </m:e>
                          </m:d>
                          <m:r>
                            <a:rPr lang="it-IT" i="1">
                              <a:latin typeface="Cambria Math" panose="02040503050406030204" pitchFamily="18" charset="0"/>
                              <a:ea typeface="Cambria Math" panose="02040503050406030204" pitchFamily="18" charset="0"/>
                            </a:rPr>
                            <m:t> </m:t>
                          </m:r>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𝐽</m:t>
                              </m:r>
                            </m:e>
                            <m:sub>
                              <m:r>
                                <a:rPr lang="it-IT" i="1">
                                  <a:latin typeface="Cambria Math" panose="02040503050406030204" pitchFamily="18" charset="0"/>
                                  <a:ea typeface="Cambria Math" panose="02040503050406030204" pitchFamily="18" charset="0"/>
                                </a:rPr>
                                <m:t>𝑡𝑜𝑡</m:t>
                              </m:r>
                            </m:sub>
                          </m:sSub>
                          <m:r>
                            <a:rPr lang="it-IT" i="1">
                              <a:latin typeface="Cambria Math" panose="02040503050406030204" pitchFamily="18" charset="0"/>
                              <a:ea typeface="Cambria Math" panose="02040503050406030204" pitchFamily="18" charset="0"/>
                            </a:rPr>
                            <m:t>𝑅</m:t>
                          </m:r>
                        </m:num>
                        <m:den>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i="1">
                                  <a:latin typeface="Cambria Math" panose="02040503050406030204" pitchFamily="18" charset="0"/>
                                </a:rPr>
                                <m:t>𝑖</m:t>
                              </m:r>
                            </m:sub>
                          </m:sSub>
                        </m:den>
                      </m:f>
                    </m:oMath>
                    <m:oMath xmlns:m="http://schemas.openxmlformats.org/officeDocument/2006/math">
                      <m:r>
                        <a:rPr lang="it-IT" b="0" i="1" smtClean="0">
                          <a:latin typeface="Cambria Math" panose="02040503050406030204" pitchFamily="18" charset="0"/>
                        </a:rPr>
                        <m:t>𝐷</m:t>
                      </m:r>
                      <m:r>
                        <a:rPr lang="it-IT" b="0" i="1" smtClean="0">
                          <a:latin typeface="Cambria Math" panose="02040503050406030204" pitchFamily="18" charset="0"/>
                        </a:rPr>
                        <m:t>= </m:t>
                      </m:r>
                      <m:f>
                        <m:fPr>
                          <m:ctrlPr>
                            <a:rPr lang="it-IT" b="0" i="1" smtClean="0">
                              <a:latin typeface="Cambria Math" panose="02040503050406030204" pitchFamily="18" charset="0"/>
                            </a:rPr>
                          </m:ctrlPr>
                        </m:fPr>
                        <m:num>
                          <m:d>
                            <m:dPr>
                              <m:ctrlPr>
                                <a:rPr lang="it-IT" b="0" i="1" smtClean="0">
                                  <a:latin typeface="Cambria Math" panose="02040503050406030204" pitchFamily="18" charset="0"/>
                                </a:rPr>
                              </m:ctrlPr>
                            </m:dPr>
                            <m:e>
                              <m:d>
                                <m:dPr>
                                  <m:ctrlPr>
                                    <a:rPr lang="it-IT" b="0" i="1" smtClean="0">
                                      <a:latin typeface="Cambria Math" panose="02040503050406030204" pitchFamily="18" charset="0"/>
                                    </a:rPr>
                                  </m:ctrlPr>
                                </m:dPr>
                                <m:e>
                                  <m:f>
                                    <m:fPr>
                                      <m:type m:val="lin"/>
                                      <m:ctrlPr>
                                        <a:rPr lang="it-IT" b="0" i="1" smtClean="0">
                                          <a:latin typeface="Cambria Math" panose="02040503050406030204" pitchFamily="18" charset="0"/>
                                        </a:rPr>
                                      </m:ctrlPr>
                                    </m:fPr>
                                    <m:num>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𝜔</m:t>
                                          </m:r>
                                        </m:e>
                                        <m:sub>
                                          <m:r>
                                            <a:rPr lang="it-IT" b="0" i="1" smtClean="0">
                                              <a:latin typeface="Cambria Math" panose="02040503050406030204" pitchFamily="18" charset="0"/>
                                              <a:ea typeface="Cambria Math" panose="02040503050406030204" pitchFamily="18" charset="0"/>
                                            </a:rPr>
                                            <m:t>𝑐</m:t>
                                          </m:r>
                                        </m:sub>
                                      </m:sSub>
                                    </m:num>
                                    <m:den>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𝜔</m:t>
                                          </m:r>
                                        </m:e>
                                        <m:sub>
                                          <m:r>
                                            <a:rPr lang="it-IT" b="0" i="1" smtClean="0">
                                              <a:latin typeface="Cambria Math" panose="02040503050406030204" pitchFamily="18" charset="0"/>
                                              <a:ea typeface="Cambria Math" panose="02040503050406030204" pitchFamily="18" charset="0"/>
                                            </a:rPr>
                                            <m:t>𝑧</m:t>
                                          </m:r>
                                        </m:sub>
                                      </m:sSub>
                                    </m:den>
                                  </m:f>
                                </m:e>
                              </m:d>
                              <m:d>
                                <m:dPr>
                                  <m:ctrlPr>
                                    <a:rPr lang="it-IT" i="1">
                                      <a:latin typeface="Cambria Math" panose="02040503050406030204" pitchFamily="18" charset="0"/>
                                    </a:rPr>
                                  </m:ctrlPr>
                                </m:dPr>
                                <m:e>
                                  <m:f>
                                    <m:fPr>
                                      <m:type m:val="lin"/>
                                      <m:ctrlPr>
                                        <a:rPr lang="it-IT" i="1">
                                          <a:latin typeface="Cambria Math" panose="02040503050406030204" pitchFamily="18" charset="0"/>
                                        </a:rPr>
                                      </m:ctrlPr>
                                    </m:fPr>
                                    <m:num>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𝜔</m:t>
                                          </m:r>
                                        </m:e>
                                        <m:sub>
                                          <m:r>
                                            <a:rPr lang="it-IT" b="0" i="1" smtClean="0">
                                              <a:latin typeface="Cambria Math" panose="02040503050406030204" pitchFamily="18" charset="0"/>
                                              <a:ea typeface="Cambria Math" panose="02040503050406030204" pitchFamily="18" charset="0"/>
                                            </a:rPr>
                                            <m:t>𝑝</m:t>
                                          </m:r>
                                        </m:sub>
                                      </m:sSub>
                                    </m:num>
                                    <m:den>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𝜔</m:t>
                                          </m:r>
                                        </m:e>
                                        <m:sub>
                                          <m:r>
                                            <a:rPr lang="it-IT" b="0" i="1" smtClean="0">
                                              <a:latin typeface="Cambria Math" panose="02040503050406030204" pitchFamily="18" charset="0"/>
                                              <a:ea typeface="Cambria Math" panose="02040503050406030204" pitchFamily="18" charset="0"/>
                                            </a:rPr>
                                            <m:t>𝑐</m:t>
                                          </m:r>
                                        </m:sub>
                                      </m:sSub>
                                    </m:den>
                                  </m:f>
                                </m:e>
                              </m:d>
                              <m:r>
                                <a:rPr lang="it-IT" b="0" i="1" smtClean="0">
                                  <a:latin typeface="Cambria Math" panose="02040503050406030204" pitchFamily="18" charset="0"/>
                                  <a:ea typeface="Cambria Math" panose="02040503050406030204" pitchFamily="18" charset="0"/>
                                </a:rPr>
                                <m:t> −1</m:t>
                              </m:r>
                            </m:e>
                          </m:d>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𝐽</m:t>
                              </m:r>
                            </m:e>
                            <m:sub>
                              <m:r>
                                <a:rPr lang="it-IT" b="0" i="1" smtClean="0">
                                  <a:latin typeface="Cambria Math" panose="02040503050406030204" pitchFamily="18" charset="0"/>
                                  <a:ea typeface="Cambria Math" panose="02040503050406030204" pitchFamily="18" charset="0"/>
                                </a:rPr>
                                <m:t>𝑡𝑜𝑡</m:t>
                              </m:r>
                              <m:r>
                                <a:rPr lang="it-IT" b="0" i="1" smtClean="0">
                                  <a:latin typeface="Cambria Math" panose="02040503050406030204" pitchFamily="18" charset="0"/>
                                  <a:ea typeface="Cambria Math" panose="02040503050406030204" pitchFamily="18" charset="0"/>
                                </a:rPr>
                                <m:t> </m:t>
                              </m:r>
                            </m:sub>
                          </m:sSub>
                          <m:r>
                            <a:rPr lang="it-IT" b="0" i="1" smtClean="0">
                              <a:latin typeface="Cambria Math" panose="02040503050406030204" pitchFamily="18" charset="0"/>
                              <a:ea typeface="Cambria Math" panose="02040503050406030204" pitchFamily="18" charset="0"/>
                            </a:rPr>
                            <m:t>𝑅</m:t>
                          </m:r>
                        </m:num>
                        <m:den>
                          <m:d>
                            <m:dPr>
                              <m:ctrlPr>
                                <a:rPr lang="it-IT" i="1">
                                  <a:latin typeface="Cambria Math" panose="02040503050406030204" pitchFamily="18" charset="0"/>
                                </a:rPr>
                              </m:ctrlPr>
                            </m:dPr>
                            <m:e>
                              <m:f>
                                <m:fPr>
                                  <m:type m:val="lin"/>
                                  <m:ctrlPr>
                                    <a:rPr lang="it-IT" i="1">
                                      <a:latin typeface="Cambria Math" panose="02040503050406030204" pitchFamily="18" charset="0"/>
                                    </a:rPr>
                                  </m:ctrlPr>
                                </m:fPr>
                                <m:num>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𝑝</m:t>
                                      </m:r>
                                    </m:sub>
                                  </m:sSub>
                                </m:num>
                                <m:den>
                                  <m:sSub>
                                    <m:sSubPr>
                                      <m:ctrlPr>
                                        <a:rPr lang="it-IT" i="1">
                                          <a:latin typeface="Cambria Math" panose="02040503050406030204" pitchFamily="18" charset="0"/>
                                          <a:ea typeface="Cambria Math" panose="02040503050406030204" pitchFamily="18" charset="0"/>
                                        </a:rPr>
                                      </m:ctrlPr>
                                    </m:sSubPr>
                                    <m:e>
                                      <m:r>
                                        <a:rPr lang="it-IT"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𝑐</m:t>
                                      </m:r>
                                    </m:sub>
                                  </m:sSub>
                                </m:den>
                              </m:f>
                            </m:e>
                          </m:d>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𝑖</m:t>
                              </m:r>
                            </m:sub>
                          </m:sSub>
                        </m:den>
                      </m:f>
                    </m:oMath>
                  </m:oMathPara>
                </a14:m>
                <a:br>
                  <a:rPr lang="it-IT" b="0"/>
                </a:br>
                <a:endParaRPr lang="it-IT" b="0"/>
              </a:p>
            </p:txBody>
          </p:sp>
        </mc:Choice>
        <mc:Fallback>
          <p:sp>
            <p:nvSpPr>
              <p:cNvPr id="24" name="CasellaDiTesto 23">
                <a:extLst>
                  <a:ext uri="{FF2B5EF4-FFF2-40B4-BE49-F238E27FC236}">
                    <a16:creationId xmlns:a16="http://schemas.microsoft.com/office/drawing/2014/main" id="{F934AA73-4EC3-D949-BC61-760C0AF08EE0}"/>
                  </a:ext>
                </a:extLst>
              </p:cNvPr>
              <p:cNvSpPr txBox="1">
                <a:spLocks noRot="1" noChangeAspect="1" noMove="1" noResize="1" noEditPoints="1" noAdjustHandles="1" noChangeArrowheads="1" noChangeShapeType="1" noTextEdit="1"/>
              </p:cNvSpPr>
              <p:nvPr/>
            </p:nvSpPr>
            <p:spPr>
              <a:xfrm>
                <a:off x="7814969" y="4685456"/>
                <a:ext cx="3715761" cy="13965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6437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32E0-D346-404E-B307-47ECD6EEE608}"/>
              </a:ext>
            </a:extLst>
          </p:cNvPr>
          <p:cNvSpPr>
            <a:spLocks noGrp="1"/>
          </p:cNvSpPr>
          <p:nvPr>
            <p:ph type="title"/>
          </p:nvPr>
        </p:nvSpPr>
        <p:spPr/>
        <p:txBody>
          <a:bodyPr/>
          <a:lstStyle/>
          <a:p>
            <a:r>
              <a:rPr lang="en-US"/>
              <a:t>Model Equations</a:t>
            </a:r>
          </a:p>
        </p:txBody>
      </p:sp>
      <p:sp>
        <p:nvSpPr>
          <p:cNvPr id="3" name="Date Placeholder 2">
            <a:extLst>
              <a:ext uri="{FF2B5EF4-FFF2-40B4-BE49-F238E27FC236}">
                <a16:creationId xmlns:a16="http://schemas.microsoft.com/office/drawing/2014/main" id="{F6175AE8-D80F-4DBB-96A8-1024D8185B6E}"/>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97C37E72-F7B8-4497-8E60-585E49C4B1D0}"/>
              </a:ext>
            </a:extLst>
          </p:cNvPr>
          <p:cNvSpPr>
            <a:spLocks noGrp="1"/>
          </p:cNvSpPr>
          <p:nvPr>
            <p:ph type="sldNum" sz="quarter" idx="12"/>
          </p:nvPr>
        </p:nvSpPr>
        <p:spPr/>
        <p:txBody>
          <a:bodyPr/>
          <a:lstStyle/>
          <a:p>
            <a:fld id="{F3DDC619-1A6C-4757-A88B-65483DD1A987}" type="slidenum">
              <a:rPr lang="en-US" smtClean="0"/>
              <a:pPr/>
              <a:t>4</a:t>
            </a:fld>
            <a:endParaRPr lang="en-US"/>
          </a:p>
        </p:txBody>
      </p:sp>
      <p:sp>
        <p:nvSpPr>
          <p:cNvPr id="6" name="Footer Placeholder 5">
            <a:extLst>
              <a:ext uri="{FF2B5EF4-FFF2-40B4-BE49-F238E27FC236}">
                <a16:creationId xmlns:a16="http://schemas.microsoft.com/office/drawing/2014/main" id="{F6709F32-68DC-4698-A87E-02C8ECEB5DC7}"/>
              </a:ext>
            </a:extLst>
          </p:cNvPr>
          <p:cNvSpPr>
            <a:spLocks noGrp="1"/>
          </p:cNvSpPr>
          <p:nvPr>
            <p:ph type="ftr" sz="quarter" idx="11"/>
          </p:nvPr>
        </p:nvSpPr>
        <p:spPr/>
        <p:txBody>
          <a:bodyPr/>
          <a:lstStyle/>
          <a:p>
            <a:r>
              <a:rPr lang="it-IT"/>
              <a:t>ACL – </a:t>
            </a:r>
            <a:r>
              <a:rPr lang="en-US"/>
              <a:t>Inverted Pendulum</a:t>
            </a:r>
          </a:p>
        </p:txBody>
      </p:sp>
      <p:grpSp>
        <p:nvGrpSpPr>
          <p:cNvPr id="65" name="Group 64">
            <a:extLst>
              <a:ext uri="{FF2B5EF4-FFF2-40B4-BE49-F238E27FC236}">
                <a16:creationId xmlns:a16="http://schemas.microsoft.com/office/drawing/2014/main" id="{9787B8FF-5D86-48AF-A194-DC31EC5B4CFA}"/>
              </a:ext>
            </a:extLst>
          </p:cNvPr>
          <p:cNvGrpSpPr/>
          <p:nvPr/>
        </p:nvGrpSpPr>
        <p:grpSpPr>
          <a:xfrm>
            <a:off x="77861" y="1575563"/>
            <a:ext cx="6453742" cy="4596591"/>
            <a:chOff x="1867413" y="1190315"/>
            <a:chExt cx="6453742" cy="4596591"/>
          </a:xfrm>
        </p:grpSpPr>
        <p:grpSp>
          <p:nvGrpSpPr>
            <p:cNvPr id="63" name="Group 62">
              <a:extLst>
                <a:ext uri="{FF2B5EF4-FFF2-40B4-BE49-F238E27FC236}">
                  <a16:creationId xmlns:a16="http://schemas.microsoft.com/office/drawing/2014/main" id="{ED052D62-49FE-4278-AF34-045AFBEAF33C}"/>
                </a:ext>
              </a:extLst>
            </p:cNvPr>
            <p:cNvGrpSpPr/>
            <p:nvPr/>
          </p:nvGrpSpPr>
          <p:grpSpPr>
            <a:xfrm>
              <a:off x="2344989" y="1190315"/>
              <a:ext cx="5976166" cy="3809152"/>
              <a:chOff x="2344989" y="1190315"/>
              <a:chExt cx="5976166" cy="3809152"/>
            </a:xfrm>
          </p:grpSpPr>
          <p:sp>
            <p:nvSpPr>
              <p:cNvPr id="59" name="Arc 58">
                <a:extLst>
                  <a:ext uri="{FF2B5EF4-FFF2-40B4-BE49-F238E27FC236}">
                    <a16:creationId xmlns:a16="http://schemas.microsoft.com/office/drawing/2014/main" id="{1BCC1A08-2C01-4A98-ACEA-4D37E321D3C9}"/>
                  </a:ext>
                </a:extLst>
              </p:cNvPr>
              <p:cNvSpPr/>
              <p:nvPr/>
            </p:nvSpPr>
            <p:spPr>
              <a:xfrm rot="10030822">
                <a:off x="7510838" y="1269917"/>
                <a:ext cx="302094" cy="546732"/>
              </a:xfrm>
              <a:prstGeom prst="arc">
                <a:avLst>
                  <a:gd name="adj1" fmla="val 16634286"/>
                  <a:gd name="adj2" fmla="val 15761950"/>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A9E2C84B-74B5-4E60-8786-E4AE383F793D}"/>
                  </a:ext>
                </a:extLst>
              </p:cNvPr>
              <p:cNvCxnSpPr>
                <a:cxnSpLocks/>
              </p:cNvCxnSpPr>
              <p:nvPr/>
            </p:nvCxnSpPr>
            <p:spPr>
              <a:xfrm flipV="1">
                <a:off x="5840020" y="1511114"/>
                <a:ext cx="1918798" cy="515215"/>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7745A18-9067-4C82-9E88-1F9E6104A91E}"/>
                  </a:ext>
                </a:extLst>
              </p:cNvPr>
              <p:cNvGrpSpPr/>
              <p:nvPr/>
            </p:nvGrpSpPr>
            <p:grpSpPr>
              <a:xfrm>
                <a:off x="2344989" y="1190315"/>
                <a:ext cx="5976166" cy="3809152"/>
                <a:chOff x="2344989" y="1190315"/>
                <a:chExt cx="5976166" cy="3809152"/>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3A2092D-51EC-4DD2-8D18-78A29451647E}"/>
                        </a:ext>
                      </a:extLst>
                    </p:cNvPr>
                    <p:cNvSpPr txBox="1"/>
                    <p:nvPr/>
                  </p:nvSpPr>
                  <p:spPr>
                    <a:xfrm>
                      <a:off x="3995775" y="245925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𝜽</m:t>
                            </m:r>
                          </m:oMath>
                        </m:oMathPara>
                      </a14:m>
                      <a:endParaRPr lang="en-US" b="1">
                        <a:solidFill>
                          <a:srgbClr val="C00000"/>
                        </a:solidFill>
                      </a:endParaRPr>
                    </a:p>
                  </p:txBody>
                </p:sp>
              </mc:Choice>
              <mc:Fallback>
                <p:sp>
                  <p:nvSpPr>
                    <p:cNvPr id="7" name="TextBox 6">
                      <a:extLst>
                        <a:ext uri="{FF2B5EF4-FFF2-40B4-BE49-F238E27FC236}">
                          <a16:creationId xmlns:a16="http://schemas.microsoft.com/office/drawing/2014/main" id="{E3A2092D-51EC-4DD2-8D18-78A29451647E}"/>
                        </a:ext>
                      </a:extLst>
                    </p:cNvPr>
                    <p:cNvSpPr txBox="1">
                      <a:spLocks noRot="1" noChangeAspect="1" noMove="1" noResize="1" noEditPoints="1" noAdjustHandles="1" noChangeArrowheads="1" noChangeShapeType="1" noTextEdit="1"/>
                    </p:cNvSpPr>
                    <p:nvPr/>
                  </p:nvSpPr>
                  <p:spPr>
                    <a:xfrm>
                      <a:off x="3995775" y="2459259"/>
                      <a:ext cx="480157" cy="369332"/>
                    </a:xfrm>
                    <a:prstGeom prst="rect">
                      <a:avLst/>
                    </a:prstGeom>
                    <a:blipFill>
                      <a:blip r:embed="rId2"/>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01024F4C-9E71-4D1A-AE8E-78EC0782F8FD}"/>
                    </a:ext>
                  </a:extLst>
                </p:cNvPr>
                <p:cNvCxnSpPr>
                  <a:cxnSpLocks/>
                </p:cNvCxnSpPr>
                <p:nvPr/>
              </p:nvCxnSpPr>
              <p:spPr>
                <a:xfrm flipV="1">
                  <a:off x="2619375" y="1965485"/>
                  <a:ext cx="3476625" cy="853915"/>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196FBD-88EA-40C7-A927-137A4F031054}"/>
                    </a:ext>
                  </a:extLst>
                </p:cNvPr>
                <p:cNvCxnSpPr>
                  <a:cxnSpLocks/>
                </p:cNvCxnSpPr>
                <p:nvPr/>
              </p:nvCxnSpPr>
              <p:spPr>
                <a:xfrm flipH="1" flipV="1">
                  <a:off x="2618355" y="1409558"/>
                  <a:ext cx="16681" cy="198167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A0519C-16A9-46D0-B3F7-1C18E4680E24}"/>
                    </a:ext>
                  </a:extLst>
                </p:cNvPr>
                <p:cNvSpPr txBox="1"/>
                <p:nvPr/>
              </p:nvSpPr>
              <p:spPr>
                <a:xfrm rot="20819928">
                  <a:off x="4708810" y="2282652"/>
                  <a:ext cx="696704" cy="369332"/>
                </a:xfrm>
                <a:prstGeom prst="rect">
                  <a:avLst/>
                </a:prstGeom>
                <a:noFill/>
              </p:spPr>
              <p:txBody>
                <a:bodyPr wrap="square" rtlCol="0">
                  <a:spAutoFit/>
                </a:bodyPr>
                <a:lstStyle/>
                <a:p>
                  <a:r>
                    <a:rPr lang="en-US" b="1"/>
                    <a:t>ROD</a:t>
                  </a:r>
                </a:p>
              </p:txBody>
            </p:sp>
            <p:sp>
              <p:nvSpPr>
                <p:cNvPr id="18" name="Oval 17">
                  <a:extLst>
                    <a:ext uri="{FF2B5EF4-FFF2-40B4-BE49-F238E27FC236}">
                      <a16:creationId xmlns:a16="http://schemas.microsoft.com/office/drawing/2014/main" id="{E7B0F83A-C59D-4017-A25E-73734F9270E6}"/>
                    </a:ext>
                  </a:extLst>
                </p:cNvPr>
                <p:cNvSpPr/>
                <p:nvPr/>
              </p:nvSpPr>
              <p:spPr>
                <a:xfrm>
                  <a:off x="4826355" y="2140944"/>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Brace 18">
                  <a:extLst>
                    <a:ext uri="{FF2B5EF4-FFF2-40B4-BE49-F238E27FC236}">
                      <a16:creationId xmlns:a16="http://schemas.microsoft.com/office/drawing/2014/main" id="{4E6BDD40-706F-48B2-8F55-B8EF0A2C66B1}"/>
                    </a:ext>
                  </a:extLst>
                </p:cNvPr>
                <p:cNvSpPr/>
                <p:nvPr/>
              </p:nvSpPr>
              <p:spPr>
                <a:xfrm rot="4509150">
                  <a:off x="3636260" y="1090017"/>
                  <a:ext cx="171381" cy="2237999"/>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2A024E50-BC60-44C8-BDAF-CB3B25AB15C5}"/>
                    </a:ext>
                  </a:extLst>
                </p:cNvPr>
                <p:cNvSpPr/>
                <p:nvPr/>
              </p:nvSpPr>
              <p:spPr>
                <a:xfrm rot="4509150">
                  <a:off x="4186642" y="-75084"/>
                  <a:ext cx="160544" cy="3432931"/>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0BE73DE-6357-4D77-B2B1-8374C35C855B}"/>
                        </a:ext>
                      </a:extLst>
                    </p:cNvPr>
                    <p:cNvSpPr txBox="1"/>
                    <p:nvPr/>
                  </p:nvSpPr>
                  <p:spPr>
                    <a:xfrm>
                      <a:off x="3370323" y="1827907"/>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ℓ</m:t>
                                </m:r>
                              </m:e>
                              <m:sub>
                                <m:r>
                                  <a:rPr lang="en-US"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b="1"/>
                    </a:p>
                  </p:txBody>
                </p:sp>
              </mc:Choice>
              <mc:Fallback>
                <p:sp>
                  <p:nvSpPr>
                    <p:cNvPr id="21" name="TextBox 20">
                      <a:extLst>
                        <a:ext uri="{FF2B5EF4-FFF2-40B4-BE49-F238E27FC236}">
                          <a16:creationId xmlns:a16="http://schemas.microsoft.com/office/drawing/2014/main" id="{00BE73DE-6357-4D77-B2B1-8374C35C855B}"/>
                        </a:ext>
                      </a:extLst>
                    </p:cNvPr>
                    <p:cNvSpPr txBox="1">
                      <a:spLocks noRot="1" noChangeAspect="1" noMove="1" noResize="1" noEditPoints="1" noAdjustHandles="1" noChangeArrowheads="1" noChangeShapeType="1" noTextEdit="1"/>
                    </p:cNvSpPr>
                    <p:nvPr/>
                  </p:nvSpPr>
                  <p:spPr>
                    <a:xfrm>
                      <a:off x="3370323" y="1827907"/>
                      <a:ext cx="48015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37AE1B7-4CE8-44A6-AEFE-AB2EA6E68139}"/>
                        </a:ext>
                      </a:extLst>
                    </p:cNvPr>
                    <p:cNvSpPr txBox="1"/>
                    <p:nvPr/>
                  </p:nvSpPr>
                  <p:spPr>
                    <a:xfrm>
                      <a:off x="3827482" y="1190315"/>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b="1"/>
                    </a:p>
                  </p:txBody>
                </p:sp>
              </mc:Choice>
              <mc:Fallback>
                <p:sp>
                  <p:nvSpPr>
                    <p:cNvPr id="22" name="TextBox 21">
                      <a:extLst>
                        <a:ext uri="{FF2B5EF4-FFF2-40B4-BE49-F238E27FC236}">
                          <a16:creationId xmlns:a16="http://schemas.microsoft.com/office/drawing/2014/main" id="{F37AE1B7-4CE8-44A6-AEFE-AB2EA6E68139}"/>
                        </a:ext>
                      </a:extLst>
                    </p:cNvPr>
                    <p:cNvSpPr txBox="1">
                      <a:spLocks noRot="1" noChangeAspect="1" noMove="1" noResize="1" noEditPoints="1" noAdjustHandles="1" noChangeArrowheads="1" noChangeShapeType="1" noTextEdit="1"/>
                    </p:cNvSpPr>
                    <p:nvPr/>
                  </p:nvSpPr>
                  <p:spPr>
                    <a:xfrm>
                      <a:off x="3827482" y="1190315"/>
                      <a:ext cx="48015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29DF0CB-4B2C-48A6-B3A9-8F34C165B9AB}"/>
                        </a:ext>
                      </a:extLst>
                    </p:cNvPr>
                    <p:cNvSpPr txBox="1"/>
                    <p:nvPr/>
                  </p:nvSpPr>
                  <p:spPr>
                    <a:xfrm>
                      <a:off x="4875738" y="178948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𝒎</m:t>
                                </m:r>
                              </m:e>
                              <m:sub>
                                <m:r>
                                  <a:rPr lang="en-US"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b="1"/>
                    </a:p>
                  </p:txBody>
                </p:sp>
              </mc:Choice>
              <mc:Fallback>
                <p:sp>
                  <p:nvSpPr>
                    <p:cNvPr id="23" name="TextBox 22">
                      <a:extLst>
                        <a:ext uri="{FF2B5EF4-FFF2-40B4-BE49-F238E27FC236}">
                          <a16:creationId xmlns:a16="http://schemas.microsoft.com/office/drawing/2014/main" id="{A29DF0CB-4B2C-48A6-B3A9-8F34C165B9AB}"/>
                        </a:ext>
                      </a:extLst>
                    </p:cNvPr>
                    <p:cNvSpPr txBox="1">
                      <a:spLocks noRot="1" noChangeAspect="1" noMove="1" noResize="1" noEditPoints="1" noAdjustHandles="1" noChangeArrowheads="1" noChangeShapeType="1" noTextEdit="1"/>
                    </p:cNvSpPr>
                    <p:nvPr/>
                  </p:nvSpPr>
                  <p:spPr>
                    <a:xfrm>
                      <a:off x="4875738" y="1789481"/>
                      <a:ext cx="480157" cy="369332"/>
                    </a:xfrm>
                    <a:prstGeom prst="rect">
                      <a:avLst/>
                    </a:prstGeom>
                    <a:blipFill>
                      <a:blip r:embed="rId5"/>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3FFDD05-FD89-46DF-8DFA-12E12CE7F42B}"/>
                    </a:ext>
                  </a:extLst>
                </p:cNvPr>
                <p:cNvCxnSpPr>
                  <a:cxnSpLocks/>
                </p:cNvCxnSpPr>
                <p:nvPr/>
              </p:nvCxnSpPr>
              <p:spPr>
                <a:xfrm>
                  <a:off x="6136005" y="1930108"/>
                  <a:ext cx="1175383" cy="306099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19EBECF7-D7F8-47EE-A1E0-CAF9AC8753B8}"/>
                    </a:ext>
                  </a:extLst>
                </p:cNvPr>
                <p:cNvSpPr/>
                <p:nvPr/>
              </p:nvSpPr>
              <p:spPr>
                <a:xfrm>
                  <a:off x="3796615" y="2525383"/>
                  <a:ext cx="302094" cy="546732"/>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A02B91F-53DF-4766-9C0B-ECA1BEE1B725}"/>
                    </a:ext>
                  </a:extLst>
                </p:cNvPr>
                <p:cNvCxnSpPr>
                  <a:cxnSpLocks/>
                </p:cNvCxnSpPr>
                <p:nvPr/>
              </p:nvCxnSpPr>
              <p:spPr>
                <a:xfrm>
                  <a:off x="3581351" y="2819400"/>
                  <a:ext cx="605839"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92353E0-18DB-4D72-B6B3-26A9E05B01F8}"/>
                    </a:ext>
                  </a:extLst>
                </p:cNvPr>
                <p:cNvSpPr/>
                <p:nvPr/>
              </p:nvSpPr>
              <p:spPr>
                <a:xfrm>
                  <a:off x="6738767" y="3675728"/>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FE2866A-A22E-4631-B7C2-DC6B4C7B7B18}"/>
                    </a:ext>
                  </a:extLst>
                </p:cNvPr>
                <p:cNvSpPr txBox="1"/>
                <p:nvPr/>
              </p:nvSpPr>
              <p:spPr>
                <a:xfrm rot="4144286">
                  <a:off x="5860448" y="3694366"/>
                  <a:ext cx="1518798" cy="369332"/>
                </a:xfrm>
                <a:prstGeom prst="rect">
                  <a:avLst/>
                </a:prstGeom>
                <a:noFill/>
              </p:spPr>
              <p:txBody>
                <a:bodyPr wrap="square" rtlCol="0">
                  <a:spAutoFit/>
                </a:bodyPr>
                <a:lstStyle/>
                <a:p>
                  <a:r>
                    <a:rPr lang="en-US" b="1"/>
                    <a:t>PENDULUM</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7133845-2099-441A-8E90-B51F5B8FAA58}"/>
                        </a:ext>
                      </a:extLst>
                    </p:cNvPr>
                    <p:cNvSpPr txBox="1"/>
                    <p:nvPr/>
                  </p:nvSpPr>
                  <p:spPr>
                    <a:xfrm>
                      <a:off x="6860906" y="3429000"/>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𝒎</m:t>
                                </m:r>
                              </m:e>
                              <m:sub>
                                <m:r>
                                  <a:rPr lang="en-US"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b="1"/>
                    </a:p>
                  </p:txBody>
                </p:sp>
              </mc:Choice>
              <mc:Fallback>
                <p:sp>
                  <p:nvSpPr>
                    <p:cNvPr id="36" name="TextBox 35">
                      <a:extLst>
                        <a:ext uri="{FF2B5EF4-FFF2-40B4-BE49-F238E27FC236}">
                          <a16:creationId xmlns:a16="http://schemas.microsoft.com/office/drawing/2014/main" id="{E7133845-2099-441A-8E90-B51F5B8FAA58}"/>
                        </a:ext>
                      </a:extLst>
                    </p:cNvPr>
                    <p:cNvSpPr txBox="1">
                      <a:spLocks noRot="1" noChangeAspect="1" noMove="1" noResize="1" noEditPoints="1" noAdjustHandles="1" noChangeArrowheads="1" noChangeShapeType="1" noTextEdit="1"/>
                    </p:cNvSpPr>
                    <p:nvPr/>
                  </p:nvSpPr>
                  <p:spPr>
                    <a:xfrm>
                      <a:off x="6860906" y="3429000"/>
                      <a:ext cx="480157" cy="394210"/>
                    </a:xfrm>
                    <a:prstGeom prst="rect">
                      <a:avLst/>
                    </a:prstGeom>
                    <a:blipFill>
                      <a:blip r:embed="rId6"/>
                      <a:stretch>
                        <a:fillRect b="-6250"/>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EA060798-D373-43DD-8A43-2B7760433F48}"/>
                    </a:ext>
                  </a:extLst>
                </p:cNvPr>
                <p:cNvSpPr/>
                <p:nvPr/>
              </p:nvSpPr>
              <p:spPr>
                <a:xfrm rot="9535205">
                  <a:off x="7034475" y="1721332"/>
                  <a:ext cx="177294" cy="1946534"/>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C9C9ECB2-5A1E-40B4-837C-334EF13466D8}"/>
                        </a:ext>
                      </a:extLst>
                    </p:cNvPr>
                    <p:cNvSpPr txBox="1"/>
                    <p:nvPr/>
                  </p:nvSpPr>
                  <p:spPr>
                    <a:xfrm>
                      <a:off x="7084535" y="2336802"/>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ℓ</m:t>
                                </m:r>
                              </m:e>
                              <m:sub>
                                <m:r>
                                  <a:rPr lang="en-US"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b="1"/>
                    </a:p>
                  </p:txBody>
                </p:sp>
              </mc:Choice>
              <mc:Fallback>
                <p:sp>
                  <p:nvSpPr>
                    <p:cNvPr id="38" name="TextBox 37">
                      <a:extLst>
                        <a:ext uri="{FF2B5EF4-FFF2-40B4-BE49-F238E27FC236}">
                          <a16:creationId xmlns:a16="http://schemas.microsoft.com/office/drawing/2014/main" id="{C9C9ECB2-5A1E-40B4-837C-334EF13466D8}"/>
                        </a:ext>
                      </a:extLst>
                    </p:cNvPr>
                    <p:cNvSpPr txBox="1">
                      <a:spLocks noRot="1" noChangeAspect="1" noMove="1" noResize="1" noEditPoints="1" noAdjustHandles="1" noChangeArrowheads="1" noChangeShapeType="1" noTextEdit="1"/>
                    </p:cNvSpPr>
                    <p:nvPr/>
                  </p:nvSpPr>
                  <p:spPr>
                    <a:xfrm>
                      <a:off x="7084535" y="2336802"/>
                      <a:ext cx="480157" cy="394210"/>
                    </a:xfrm>
                    <a:prstGeom prst="rect">
                      <a:avLst/>
                    </a:prstGeom>
                    <a:blipFill>
                      <a:blip r:embed="rId7"/>
                      <a:stretch>
                        <a:fillRect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3EDB66FE-9FA4-4C99-B7C6-8107CDF761A0}"/>
                        </a:ext>
                      </a:extLst>
                    </p:cNvPr>
                    <p:cNvSpPr txBox="1"/>
                    <p:nvPr/>
                  </p:nvSpPr>
                  <p:spPr>
                    <a:xfrm>
                      <a:off x="7840998" y="2768561"/>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b="1"/>
                    </a:p>
                  </p:txBody>
                </p:sp>
              </mc:Choice>
              <mc:Fallback>
                <p:sp>
                  <p:nvSpPr>
                    <p:cNvPr id="39" name="TextBox 38">
                      <a:extLst>
                        <a:ext uri="{FF2B5EF4-FFF2-40B4-BE49-F238E27FC236}">
                          <a16:creationId xmlns:a16="http://schemas.microsoft.com/office/drawing/2014/main" id="{3EDB66FE-9FA4-4C99-B7C6-8107CDF761A0}"/>
                        </a:ext>
                      </a:extLst>
                    </p:cNvPr>
                    <p:cNvSpPr txBox="1">
                      <a:spLocks noRot="1" noChangeAspect="1" noMove="1" noResize="1" noEditPoints="1" noAdjustHandles="1" noChangeArrowheads="1" noChangeShapeType="1" noTextEdit="1"/>
                    </p:cNvSpPr>
                    <p:nvPr/>
                  </p:nvSpPr>
                  <p:spPr>
                    <a:xfrm>
                      <a:off x="7840998" y="2768561"/>
                      <a:ext cx="480157" cy="394210"/>
                    </a:xfrm>
                    <a:prstGeom prst="rect">
                      <a:avLst/>
                    </a:prstGeom>
                    <a:blipFill>
                      <a:blip r:embed="rId8"/>
                      <a:stretch>
                        <a:fillRect b="-4615"/>
                      </a:stretch>
                    </a:blipFill>
                  </p:spPr>
                  <p:txBody>
                    <a:bodyPr/>
                    <a:lstStyle/>
                    <a:p>
                      <a:r>
                        <a:rPr lang="en-US">
                          <a:noFill/>
                        </a:rPr>
                        <a:t> </a:t>
                      </a:r>
                    </a:p>
                  </p:txBody>
                </p:sp>
              </mc:Fallback>
            </mc:AlternateContent>
            <p:sp>
              <p:nvSpPr>
                <p:cNvPr id="40" name="Left Brace 39">
                  <a:extLst>
                    <a:ext uri="{FF2B5EF4-FFF2-40B4-BE49-F238E27FC236}">
                      <a16:creationId xmlns:a16="http://schemas.microsoft.com/office/drawing/2014/main" id="{DE12E4CF-91D2-4764-8DFF-A51B2221F6C1}"/>
                    </a:ext>
                  </a:extLst>
                </p:cNvPr>
                <p:cNvSpPr/>
                <p:nvPr/>
              </p:nvSpPr>
              <p:spPr>
                <a:xfrm rot="9451474">
                  <a:off x="7768795" y="1506543"/>
                  <a:ext cx="157689" cy="332627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E404ABD-0420-4802-ACAE-039776D9DA69}"/>
                    </a:ext>
                  </a:extLst>
                </p:cNvPr>
                <p:cNvCxnSpPr>
                  <a:cxnSpLocks/>
                </p:cNvCxnSpPr>
                <p:nvPr/>
              </p:nvCxnSpPr>
              <p:spPr>
                <a:xfrm flipV="1">
                  <a:off x="6121305" y="2738006"/>
                  <a:ext cx="18165" cy="2261461"/>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67AA2619-4299-49E3-B2B2-1638FA70A983}"/>
                        </a:ext>
                      </a:extLst>
                    </p:cNvPr>
                    <p:cNvSpPr txBox="1"/>
                    <p:nvPr/>
                  </p:nvSpPr>
                  <p:spPr>
                    <a:xfrm>
                      <a:off x="6383516" y="455366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𝜶</m:t>
                            </m:r>
                          </m:oMath>
                        </m:oMathPara>
                      </a14:m>
                      <a:endParaRPr lang="en-US" b="1">
                        <a:solidFill>
                          <a:srgbClr val="C00000"/>
                        </a:solidFill>
                      </a:endParaRPr>
                    </a:p>
                  </p:txBody>
                </p:sp>
              </mc:Choice>
              <mc:Fallback>
                <p:sp>
                  <p:nvSpPr>
                    <p:cNvPr id="42" name="TextBox 41">
                      <a:extLst>
                        <a:ext uri="{FF2B5EF4-FFF2-40B4-BE49-F238E27FC236}">
                          <a16:creationId xmlns:a16="http://schemas.microsoft.com/office/drawing/2014/main" id="{67AA2619-4299-49E3-B2B2-1638FA70A983}"/>
                        </a:ext>
                      </a:extLst>
                    </p:cNvPr>
                    <p:cNvSpPr txBox="1">
                      <a:spLocks noRot="1" noChangeAspect="1" noMove="1" noResize="1" noEditPoints="1" noAdjustHandles="1" noChangeArrowheads="1" noChangeShapeType="1" noTextEdit="1"/>
                    </p:cNvSpPr>
                    <p:nvPr/>
                  </p:nvSpPr>
                  <p:spPr>
                    <a:xfrm>
                      <a:off x="6383516" y="4553661"/>
                      <a:ext cx="480157" cy="369332"/>
                    </a:xfrm>
                    <a:prstGeom prst="rect">
                      <a:avLst/>
                    </a:prstGeom>
                    <a:blipFill>
                      <a:blip r:embed="rId9"/>
                      <a:stretch>
                        <a:fillRect/>
                      </a:stretch>
                    </a:blipFill>
                  </p:spPr>
                  <p:txBody>
                    <a:bodyPr/>
                    <a:lstStyle/>
                    <a:p>
                      <a:r>
                        <a:rPr lang="en-US">
                          <a:noFill/>
                        </a:rPr>
                        <a:t> </a:t>
                      </a:r>
                    </a:p>
                  </p:txBody>
                </p:sp>
              </mc:Fallback>
            </mc:AlternateContent>
            <p:sp>
              <p:nvSpPr>
                <p:cNvPr id="43" name="Arc 42">
                  <a:extLst>
                    <a:ext uri="{FF2B5EF4-FFF2-40B4-BE49-F238E27FC236}">
                      <a16:creationId xmlns:a16="http://schemas.microsoft.com/office/drawing/2014/main" id="{B0DEE49E-3131-4640-8230-30E0A7576186}"/>
                    </a:ext>
                  </a:extLst>
                </p:cNvPr>
                <p:cNvSpPr/>
                <p:nvPr/>
              </p:nvSpPr>
              <p:spPr>
                <a:xfrm rot="5400000">
                  <a:off x="2467308" y="1221143"/>
                  <a:ext cx="302094" cy="546732"/>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3A5AC325-FD89-440A-AE84-F725F56C6CA3}"/>
                    </a:ext>
                  </a:extLst>
                </p:cNvPr>
                <p:cNvSpPr/>
                <p:nvPr/>
              </p:nvSpPr>
              <p:spPr>
                <a:xfrm rot="5400000">
                  <a:off x="5890709" y="3420496"/>
                  <a:ext cx="579299" cy="1917253"/>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5C84BCD7-C96E-4290-AA2E-DC4D4B5011D7}"/>
                </a:ext>
              </a:extLst>
            </p:cNvPr>
            <p:cNvGrpSpPr/>
            <p:nvPr/>
          </p:nvGrpSpPr>
          <p:grpSpPr>
            <a:xfrm>
              <a:off x="1867413" y="1937711"/>
              <a:ext cx="1875911" cy="1503736"/>
              <a:chOff x="1867413" y="1937711"/>
              <a:chExt cx="1875911" cy="1503736"/>
            </a:xfrm>
          </p:grpSpPr>
          <p:cxnSp>
            <p:nvCxnSpPr>
              <p:cNvPr id="11" name="Straight Arrow Connector 10">
                <a:extLst>
                  <a:ext uri="{FF2B5EF4-FFF2-40B4-BE49-F238E27FC236}">
                    <a16:creationId xmlns:a16="http://schemas.microsoft.com/office/drawing/2014/main" id="{C604980E-79CE-4466-9CE7-3E3F36F2F39A}"/>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3032B5-CCAD-4BD5-AFB7-BF49CC5D7A09}"/>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121EF0-C729-4CB2-BE29-7CEEBBD61506}"/>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F9DF1EE-8D55-4E1E-A190-DDAABFB9357A}"/>
                      </a:ext>
                    </a:extLst>
                  </p:cNvPr>
                  <p:cNvSpPr txBox="1"/>
                  <p:nvPr/>
                </p:nvSpPr>
                <p:spPr>
                  <a:xfrm>
                    <a:off x="1867413" y="3072115"/>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𝒙</m:t>
                              </m:r>
                            </m:e>
                            <m:sub>
                              <m:r>
                                <a:rPr lang="en-US" b="1" i="1" smtClean="0">
                                  <a:solidFill>
                                    <a:srgbClr val="FFC000"/>
                                  </a:solidFill>
                                  <a:latin typeface="Cambria Math" panose="02040503050406030204" pitchFamily="18" charset="0"/>
                                </a:rPr>
                                <m:t>𝟎</m:t>
                              </m:r>
                            </m:sub>
                          </m:sSub>
                        </m:oMath>
                      </m:oMathPara>
                    </a14:m>
                    <a:endParaRPr lang="en-US" b="1"/>
                  </a:p>
                </p:txBody>
              </p:sp>
            </mc:Choice>
            <mc:Fallback>
              <p:sp>
                <p:nvSpPr>
                  <p:cNvPr id="14" name="TextBox 13">
                    <a:extLst>
                      <a:ext uri="{FF2B5EF4-FFF2-40B4-BE49-F238E27FC236}">
                        <a16:creationId xmlns:a16="http://schemas.microsoft.com/office/drawing/2014/main" id="{4F9DF1EE-8D55-4E1E-A190-DDAABFB9357A}"/>
                      </a:ext>
                    </a:extLst>
                  </p:cNvPr>
                  <p:cNvSpPr txBox="1">
                    <a:spLocks noRot="1" noChangeAspect="1" noMove="1" noResize="1" noEditPoints="1" noAdjustHandles="1" noChangeArrowheads="1" noChangeShapeType="1" noTextEdit="1"/>
                  </p:cNvSpPr>
                  <p:nvPr/>
                </p:nvSpPr>
                <p:spPr>
                  <a:xfrm>
                    <a:off x="1867413" y="3072115"/>
                    <a:ext cx="480157" cy="369332"/>
                  </a:xfrm>
                  <a:prstGeom prst="rect">
                    <a:avLst/>
                  </a:prstGeom>
                  <a:blipFill>
                    <a:blip r:embed="rId10"/>
                    <a:stretch>
                      <a:fillRect b="-3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F4B49AB-0AD7-41BC-9A27-F6D57F79AD74}"/>
                      </a:ext>
                    </a:extLst>
                  </p:cNvPr>
                  <p:cNvSpPr txBox="1"/>
                  <p:nvPr/>
                </p:nvSpPr>
                <p:spPr>
                  <a:xfrm>
                    <a:off x="3263167" y="2800350"/>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𝒚</m:t>
                              </m:r>
                            </m:e>
                            <m:sub>
                              <m:r>
                                <a:rPr lang="en-US" b="1" i="1" smtClean="0">
                                  <a:solidFill>
                                    <a:srgbClr val="FFC000"/>
                                  </a:solidFill>
                                  <a:latin typeface="Cambria Math" panose="02040503050406030204" pitchFamily="18" charset="0"/>
                                </a:rPr>
                                <m:t>𝟎</m:t>
                              </m:r>
                            </m:sub>
                          </m:sSub>
                        </m:oMath>
                      </m:oMathPara>
                    </a14:m>
                    <a:endParaRPr lang="en-US" b="1"/>
                  </a:p>
                </p:txBody>
              </p:sp>
            </mc:Choice>
            <mc:Fallback>
              <p:sp>
                <p:nvSpPr>
                  <p:cNvPr id="15" name="TextBox 14">
                    <a:extLst>
                      <a:ext uri="{FF2B5EF4-FFF2-40B4-BE49-F238E27FC236}">
                        <a16:creationId xmlns:a16="http://schemas.microsoft.com/office/drawing/2014/main" id="{DF4B49AB-0AD7-41BC-9A27-F6D57F79AD74}"/>
                      </a:ext>
                    </a:extLst>
                  </p:cNvPr>
                  <p:cNvSpPr txBox="1">
                    <a:spLocks noRot="1" noChangeAspect="1" noMove="1" noResize="1" noEditPoints="1" noAdjustHandles="1" noChangeArrowheads="1" noChangeShapeType="1" noTextEdit="1"/>
                  </p:cNvSpPr>
                  <p:nvPr/>
                </p:nvSpPr>
                <p:spPr>
                  <a:xfrm>
                    <a:off x="3263167" y="2800350"/>
                    <a:ext cx="480157" cy="369332"/>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B8F6205-E357-4F6B-9696-5F37B242D2CC}"/>
                      </a:ext>
                    </a:extLst>
                  </p:cNvPr>
                  <p:cNvSpPr txBox="1"/>
                  <p:nvPr/>
                </p:nvSpPr>
                <p:spPr>
                  <a:xfrm>
                    <a:off x="2608374" y="193771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𝒛</m:t>
                              </m:r>
                            </m:e>
                            <m:sub>
                              <m:r>
                                <a:rPr lang="en-US" b="1" i="1" smtClean="0">
                                  <a:solidFill>
                                    <a:srgbClr val="FFC000"/>
                                  </a:solidFill>
                                  <a:latin typeface="Cambria Math" panose="02040503050406030204" pitchFamily="18" charset="0"/>
                                </a:rPr>
                                <m:t>𝟎</m:t>
                              </m:r>
                            </m:sub>
                          </m:sSub>
                        </m:oMath>
                      </m:oMathPara>
                    </a14:m>
                    <a:endParaRPr lang="en-US" b="1"/>
                  </a:p>
                </p:txBody>
              </p:sp>
            </mc:Choice>
            <mc:Fallback>
              <p:sp>
                <p:nvSpPr>
                  <p:cNvPr id="16" name="TextBox 15">
                    <a:extLst>
                      <a:ext uri="{FF2B5EF4-FFF2-40B4-BE49-F238E27FC236}">
                        <a16:creationId xmlns:a16="http://schemas.microsoft.com/office/drawing/2014/main" id="{9B8F6205-E357-4F6B-9696-5F37B242D2CC}"/>
                      </a:ext>
                    </a:extLst>
                  </p:cNvPr>
                  <p:cNvSpPr txBox="1">
                    <a:spLocks noRot="1" noChangeAspect="1" noMove="1" noResize="1" noEditPoints="1" noAdjustHandles="1" noChangeArrowheads="1" noChangeShapeType="1" noTextEdit="1"/>
                  </p:cNvSpPr>
                  <p:nvPr/>
                </p:nvSpPr>
                <p:spPr>
                  <a:xfrm>
                    <a:off x="2608374" y="1937711"/>
                    <a:ext cx="480157" cy="369332"/>
                  </a:xfrm>
                  <a:prstGeom prst="rect">
                    <a:avLst/>
                  </a:prstGeom>
                  <a:blipFill>
                    <a:blip r:embed="rId12"/>
                    <a:stretch>
                      <a:fillRect b="-3279"/>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52CD851-8672-4A0B-8FA9-07752E7B6645}"/>
                </a:ext>
              </a:extLst>
            </p:cNvPr>
            <p:cNvGrpSpPr/>
            <p:nvPr/>
          </p:nvGrpSpPr>
          <p:grpSpPr>
            <a:xfrm>
              <a:off x="5726601" y="1358618"/>
              <a:ext cx="1272712" cy="1409909"/>
              <a:chOff x="5707305" y="1353344"/>
              <a:chExt cx="1272712" cy="1409909"/>
            </a:xfrm>
          </p:grpSpPr>
          <p:cxnSp>
            <p:nvCxnSpPr>
              <p:cNvPr id="28" name="Straight Arrow Connector 27">
                <a:extLst>
                  <a:ext uri="{FF2B5EF4-FFF2-40B4-BE49-F238E27FC236}">
                    <a16:creationId xmlns:a16="http://schemas.microsoft.com/office/drawing/2014/main" id="{4FCCE704-02BB-41E0-919F-1E219CBEE3AC}"/>
                  </a:ext>
                </a:extLst>
              </p:cNvPr>
              <p:cNvCxnSpPr>
                <a:cxnSpLocks/>
              </p:cNvCxnSpPr>
              <p:nvPr/>
            </p:nvCxnSpPr>
            <p:spPr>
              <a:xfrm flipV="1">
                <a:off x="6117840" y="1737360"/>
                <a:ext cx="811280" cy="2003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A96FC5B-9F89-4243-B62A-E79E4A84206C}"/>
                  </a:ext>
                </a:extLst>
              </p:cNvPr>
              <p:cNvCxnSpPr>
                <a:cxnSpLocks/>
              </p:cNvCxnSpPr>
              <p:nvPr/>
            </p:nvCxnSpPr>
            <p:spPr>
              <a:xfrm>
                <a:off x="6136005" y="1918678"/>
                <a:ext cx="0" cy="7826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E9D228D-EC1B-421C-AB4B-8DC7D53B5188}"/>
                  </a:ext>
                </a:extLst>
              </p:cNvPr>
              <p:cNvCxnSpPr>
                <a:cxnSpLocks/>
              </p:cNvCxnSpPr>
              <p:nvPr/>
            </p:nvCxnSpPr>
            <p:spPr>
              <a:xfrm>
                <a:off x="6148321" y="1930108"/>
                <a:ext cx="351539" cy="4320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047484D7-D1C3-4441-B404-536D8DF04F9D}"/>
                      </a:ext>
                    </a:extLst>
                  </p:cNvPr>
                  <p:cNvSpPr txBox="1"/>
                  <p:nvPr/>
                </p:nvSpPr>
                <p:spPr>
                  <a:xfrm>
                    <a:off x="5707305" y="239392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𝒚</m:t>
                              </m:r>
                            </m:e>
                            <m:sub>
                              <m:r>
                                <a:rPr lang="en-US" b="1" i="1" smtClean="0">
                                  <a:solidFill>
                                    <a:srgbClr val="00B050"/>
                                  </a:solidFill>
                                  <a:latin typeface="Cambria Math" panose="02040503050406030204" pitchFamily="18" charset="0"/>
                                </a:rPr>
                                <m:t>𝟏</m:t>
                              </m:r>
                            </m:sub>
                          </m:sSub>
                        </m:oMath>
                      </m:oMathPara>
                    </a14:m>
                    <a:endParaRPr lang="en-US" b="1"/>
                  </a:p>
                </p:txBody>
              </p:sp>
            </mc:Choice>
            <mc:Fallback>
              <p:sp>
                <p:nvSpPr>
                  <p:cNvPr id="31" name="TextBox 30">
                    <a:extLst>
                      <a:ext uri="{FF2B5EF4-FFF2-40B4-BE49-F238E27FC236}">
                        <a16:creationId xmlns:a16="http://schemas.microsoft.com/office/drawing/2014/main" id="{047484D7-D1C3-4441-B404-536D8DF04F9D}"/>
                      </a:ext>
                    </a:extLst>
                  </p:cNvPr>
                  <p:cNvSpPr txBox="1">
                    <a:spLocks noRot="1" noChangeAspect="1" noMove="1" noResize="1" noEditPoints="1" noAdjustHandles="1" noChangeArrowheads="1" noChangeShapeType="1" noTextEdit="1"/>
                  </p:cNvSpPr>
                  <p:nvPr/>
                </p:nvSpPr>
                <p:spPr>
                  <a:xfrm>
                    <a:off x="5707305" y="2393921"/>
                    <a:ext cx="480157" cy="369332"/>
                  </a:xfrm>
                  <a:prstGeom prst="rect">
                    <a:avLst/>
                  </a:prstGeom>
                  <a:blipFill>
                    <a:blip r:embed="rId13"/>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9E9F28B-C846-482E-B3B4-0718F58E7261}"/>
                      </a:ext>
                    </a:extLst>
                  </p:cNvPr>
                  <p:cNvSpPr txBox="1"/>
                  <p:nvPr/>
                </p:nvSpPr>
                <p:spPr>
                  <a:xfrm>
                    <a:off x="6499860" y="1353344"/>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𝒛</m:t>
                              </m:r>
                            </m:e>
                            <m:sub>
                              <m:r>
                                <a:rPr lang="en-US" b="1" i="1" smtClean="0">
                                  <a:solidFill>
                                    <a:srgbClr val="00B050"/>
                                  </a:solidFill>
                                  <a:latin typeface="Cambria Math" panose="02040503050406030204" pitchFamily="18" charset="0"/>
                                </a:rPr>
                                <m:t>𝟏</m:t>
                              </m:r>
                            </m:sub>
                          </m:sSub>
                        </m:oMath>
                      </m:oMathPara>
                    </a14:m>
                    <a:endParaRPr lang="en-US" b="1"/>
                  </a:p>
                </p:txBody>
              </p:sp>
            </mc:Choice>
            <mc:Fallback>
              <p:sp>
                <p:nvSpPr>
                  <p:cNvPr id="32" name="TextBox 31">
                    <a:extLst>
                      <a:ext uri="{FF2B5EF4-FFF2-40B4-BE49-F238E27FC236}">
                        <a16:creationId xmlns:a16="http://schemas.microsoft.com/office/drawing/2014/main" id="{29E9F28B-C846-482E-B3B4-0718F58E7261}"/>
                      </a:ext>
                    </a:extLst>
                  </p:cNvPr>
                  <p:cNvSpPr txBox="1">
                    <a:spLocks noRot="1" noChangeAspect="1" noMove="1" noResize="1" noEditPoints="1" noAdjustHandles="1" noChangeArrowheads="1" noChangeShapeType="1" noTextEdit="1"/>
                  </p:cNvSpPr>
                  <p:nvPr/>
                </p:nvSpPr>
                <p:spPr>
                  <a:xfrm>
                    <a:off x="6499860" y="1353344"/>
                    <a:ext cx="480157" cy="369332"/>
                  </a:xfrm>
                  <a:prstGeom prst="rect">
                    <a:avLst/>
                  </a:prstGeom>
                  <a:blipFill>
                    <a:blip r:embed="rId14"/>
                    <a:stretch>
                      <a:fillRect b="-3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6948CE46-C5A0-4612-91A3-288EFCC0CE41}"/>
                      </a:ext>
                    </a:extLst>
                  </p:cNvPr>
                  <p:cNvSpPr txBox="1"/>
                  <p:nvPr/>
                </p:nvSpPr>
                <p:spPr>
                  <a:xfrm>
                    <a:off x="6392824" y="197754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𝟏</m:t>
                              </m:r>
                            </m:sub>
                          </m:sSub>
                        </m:oMath>
                      </m:oMathPara>
                    </a14:m>
                    <a:endParaRPr lang="en-US" b="1"/>
                  </a:p>
                </p:txBody>
              </p:sp>
            </mc:Choice>
            <mc:Fallback>
              <p:sp>
                <p:nvSpPr>
                  <p:cNvPr id="33" name="TextBox 32">
                    <a:extLst>
                      <a:ext uri="{FF2B5EF4-FFF2-40B4-BE49-F238E27FC236}">
                        <a16:creationId xmlns:a16="http://schemas.microsoft.com/office/drawing/2014/main" id="{6948CE46-C5A0-4612-91A3-288EFCC0CE41}"/>
                      </a:ext>
                    </a:extLst>
                  </p:cNvPr>
                  <p:cNvSpPr txBox="1">
                    <a:spLocks noRot="1" noChangeAspect="1" noMove="1" noResize="1" noEditPoints="1" noAdjustHandles="1" noChangeArrowheads="1" noChangeShapeType="1" noTextEdit="1"/>
                  </p:cNvSpPr>
                  <p:nvPr/>
                </p:nvSpPr>
                <p:spPr>
                  <a:xfrm>
                    <a:off x="6392824" y="1977549"/>
                    <a:ext cx="480157" cy="369332"/>
                  </a:xfrm>
                  <a:prstGeom prst="rect">
                    <a:avLst/>
                  </a:prstGeom>
                  <a:blipFill>
                    <a:blip r:embed="rId15"/>
                    <a:stretch>
                      <a:fillRect b="-3279"/>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47E3013E-F047-42AC-9213-ACF5E9984199}"/>
                </a:ext>
              </a:extLst>
            </p:cNvPr>
            <p:cNvGrpSpPr/>
            <p:nvPr/>
          </p:nvGrpSpPr>
          <p:grpSpPr>
            <a:xfrm>
              <a:off x="6230556" y="4770691"/>
              <a:ext cx="1759844" cy="1016215"/>
              <a:chOff x="2135414" y="6686620"/>
              <a:chExt cx="1759844" cy="1016215"/>
            </a:xfrm>
          </p:grpSpPr>
          <p:cxnSp>
            <p:nvCxnSpPr>
              <p:cNvPr id="46" name="Straight Arrow Connector 45">
                <a:extLst>
                  <a:ext uri="{FF2B5EF4-FFF2-40B4-BE49-F238E27FC236}">
                    <a16:creationId xmlns:a16="http://schemas.microsoft.com/office/drawing/2014/main" id="{11823820-8CA9-435E-95B9-22B2157D07D9}"/>
                  </a:ext>
                </a:extLst>
              </p:cNvPr>
              <p:cNvCxnSpPr>
                <a:cxnSpLocks/>
              </p:cNvCxnSpPr>
              <p:nvPr/>
            </p:nvCxnSpPr>
            <p:spPr>
              <a:xfrm>
                <a:off x="3227202" y="6930842"/>
                <a:ext cx="436739" cy="2229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F86F050-905A-48ED-911B-9D2DA4BED45A}"/>
                  </a:ext>
                </a:extLst>
              </p:cNvPr>
              <p:cNvCxnSpPr>
                <a:cxnSpLocks/>
              </p:cNvCxnSpPr>
              <p:nvPr/>
            </p:nvCxnSpPr>
            <p:spPr>
              <a:xfrm flipH="1">
                <a:off x="2397168" y="6924753"/>
                <a:ext cx="828626" cy="2030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3981076-F5AF-49E1-9B88-F2E812B06CFA}"/>
                  </a:ext>
                </a:extLst>
              </p:cNvPr>
              <p:cNvCxnSpPr>
                <a:cxnSpLocks/>
              </p:cNvCxnSpPr>
              <p:nvPr/>
            </p:nvCxnSpPr>
            <p:spPr>
              <a:xfrm>
                <a:off x="3225794" y="6926049"/>
                <a:ext cx="302415" cy="746963"/>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A32D7476-10E2-4145-B1C9-B35AD5A88C9D}"/>
                      </a:ext>
                    </a:extLst>
                  </p:cNvPr>
                  <p:cNvSpPr txBox="1"/>
                  <p:nvPr/>
                </p:nvSpPr>
                <p:spPr>
                  <a:xfrm>
                    <a:off x="3415101" y="6686620"/>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𝒙</m:t>
                              </m:r>
                            </m:e>
                            <m:sub>
                              <m:r>
                                <a:rPr lang="en-US" b="1" i="1" smtClean="0">
                                  <a:solidFill>
                                    <a:srgbClr val="0070C0"/>
                                  </a:solidFill>
                                  <a:latin typeface="Cambria Math" panose="02040503050406030204" pitchFamily="18" charset="0"/>
                                </a:rPr>
                                <m:t>𝟐</m:t>
                              </m:r>
                            </m:sub>
                          </m:sSub>
                        </m:oMath>
                      </m:oMathPara>
                    </a14:m>
                    <a:endParaRPr lang="en-US" b="1"/>
                  </a:p>
                </p:txBody>
              </p:sp>
            </mc:Choice>
            <mc:Fallback>
              <p:sp>
                <p:nvSpPr>
                  <p:cNvPr id="49" name="TextBox 48">
                    <a:extLst>
                      <a:ext uri="{FF2B5EF4-FFF2-40B4-BE49-F238E27FC236}">
                        <a16:creationId xmlns:a16="http://schemas.microsoft.com/office/drawing/2014/main" id="{A32D7476-10E2-4145-B1C9-B35AD5A88C9D}"/>
                      </a:ext>
                    </a:extLst>
                  </p:cNvPr>
                  <p:cNvSpPr txBox="1">
                    <a:spLocks noRot="1" noChangeAspect="1" noMove="1" noResize="1" noEditPoints="1" noAdjustHandles="1" noChangeArrowheads="1" noChangeShapeType="1" noTextEdit="1"/>
                  </p:cNvSpPr>
                  <p:nvPr/>
                </p:nvSpPr>
                <p:spPr>
                  <a:xfrm>
                    <a:off x="3415101" y="6686620"/>
                    <a:ext cx="480157" cy="369332"/>
                  </a:xfrm>
                  <a:prstGeom prst="rect">
                    <a:avLst/>
                  </a:prstGeom>
                  <a:blipFill>
                    <a:blip r:embed="rId16"/>
                    <a:stretch>
                      <a:fillRect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5F836509-ED55-415F-AA61-7DDD8DEF5711}"/>
                      </a:ext>
                    </a:extLst>
                  </p:cNvPr>
                  <p:cNvSpPr txBox="1"/>
                  <p:nvPr/>
                </p:nvSpPr>
                <p:spPr>
                  <a:xfrm>
                    <a:off x="2135414" y="702625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𝒚</m:t>
                              </m:r>
                            </m:e>
                            <m:sub>
                              <m:r>
                                <a:rPr lang="en-US" b="1" i="1" smtClean="0">
                                  <a:solidFill>
                                    <a:srgbClr val="0070C0"/>
                                  </a:solidFill>
                                  <a:latin typeface="Cambria Math" panose="02040503050406030204" pitchFamily="18" charset="0"/>
                                </a:rPr>
                                <m:t>𝟐</m:t>
                              </m:r>
                            </m:sub>
                          </m:sSub>
                        </m:oMath>
                      </m:oMathPara>
                    </a14:m>
                    <a:endParaRPr lang="en-US" b="1"/>
                  </a:p>
                </p:txBody>
              </p:sp>
            </mc:Choice>
            <mc:Fallback>
              <p:sp>
                <p:nvSpPr>
                  <p:cNvPr id="50" name="TextBox 49">
                    <a:extLst>
                      <a:ext uri="{FF2B5EF4-FFF2-40B4-BE49-F238E27FC236}">
                        <a16:creationId xmlns:a16="http://schemas.microsoft.com/office/drawing/2014/main" id="{5F836509-ED55-415F-AA61-7DDD8DEF5711}"/>
                      </a:ext>
                    </a:extLst>
                  </p:cNvPr>
                  <p:cNvSpPr txBox="1">
                    <a:spLocks noRot="1" noChangeAspect="1" noMove="1" noResize="1" noEditPoints="1" noAdjustHandles="1" noChangeArrowheads="1" noChangeShapeType="1" noTextEdit="1"/>
                  </p:cNvSpPr>
                  <p:nvPr/>
                </p:nvSpPr>
                <p:spPr>
                  <a:xfrm>
                    <a:off x="2135414" y="7026259"/>
                    <a:ext cx="480157" cy="369332"/>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66F34CA3-F2E2-4BF4-A696-5E368C9266E5}"/>
                      </a:ext>
                    </a:extLst>
                  </p:cNvPr>
                  <p:cNvSpPr txBox="1"/>
                  <p:nvPr/>
                </p:nvSpPr>
                <p:spPr>
                  <a:xfrm>
                    <a:off x="2989393" y="7333503"/>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𝒛</m:t>
                              </m:r>
                            </m:e>
                            <m:sub>
                              <m:r>
                                <a:rPr lang="en-US" b="1" i="1" smtClean="0">
                                  <a:solidFill>
                                    <a:srgbClr val="0070C0"/>
                                  </a:solidFill>
                                  <a:latin typeface="Cambria Math" panose="02040503050406030204" pitchFamily="18" charset="0"/>
                                </a:rPr>
                                <m:t>𝟐</m:t>
                              </m:r>
                            </m:sub>
                          </m:sSub>
                        </m:oMath>
                      </m:oMathPara>
                    </a14:m>
                    <a:endParaRPr lang="en-US" b="1"/>
                  </a:p>
                </p:txBody>
              </p:sp>
            </mc:Choice>
            <mc:Fallback>
              <p:sp>
                <p:nvSpPr>
                  <p:cNvPr id="51" name="TextBox 50">
                    <a:extLst>
                      <a:ext uri="{FF2B5EF4-FFF2-40B4-BE49-F238E27FC236}">
                        <a16:creationId xmlns:a16="http://schemas.microsoft.com/office/drawing/2014/main" id="{66F34CA3-F2E2-4BF4-A696-5E368C9266E5}"/>
                      </a:ext>
                    </a:extLst>
                  </p:cNvPr>
                  <p:cNvSpPr txBox="1">
                    <a:spLocks noRot="1" noChangeAspect="1" noMove="1" noResize="1" noEditPoints="1" noAdjustHandles="1" noChangeArrowheads="1" noChangeShapeType="1" noTextEdit="1"/>
                  </p:cNvSpPr>
                  <p:nvPr/>
                </p:nvSpPr>
                <p:spPr>
                  <a:xfrm>
                    <a:off x="2989393" y="7333503"/>
                    <a:ext cx="480157" cy="369332"/>
                  </a:xfrm>
                  <a:prstGeom prst="rect">
                    <a:avLst/>
                  </a:prstGeom>
                  <a:blipFill>
                    <a:blip r:embed="rId18"/>
                    <a:stretch>
                      <a:fillRect b="-3333"/>
                    </a:stretch>
                  </a:blipFill>
                </p:spPr>
                <p:txBody>
                  <a:bodyPr/>
                  <a:lstStyle/>
                  <a:p>
                    <a:r>
                      <a:rPr lang="en-US">
                        <a:noFill/>
                      </a:rPr>
                      <a:t> </a:t>
                    </a:r>
                  </a:p>
                </p:txBody>
              </p:sp>
            </mc:Fallback>
          </mc:AlternateContent>
        </p:grpSp>
      </p:grpSp>
      <p:sp>
        <p:nvSpPr>
          <p:cNvPr id="60" name="Title 1">
            <a:extLst>
              <a:ext uri="{FF2B5EF4-FFF2-40B4-BE49-F238E27FC236}">
                <a16:creationId xmlns:a16="http://schemas.microsoft.com/office/drawing/2014/main" id="{6900B873-23EE-4BDC-B882-8C96CBDFF23C}"/>
              </a:ext>
            </a:extLst>
          </p:cNvPr>
          <p:cNvSpPr txBox="1">
            <a:spLocks/>
          </p:cNvSpPr>
          <p:nvPr/>
        </p:nvSpPr>
        <p:spPr>
          <a:xfrm>
            <a:off x="259493" y="3977740"/>
            <a:ext cx="4274252" cy="7300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endParaRPr lang="en-US"/>
          </a:p>
        </p:txBody>
      </p:sp>
      <mc:AlternateContent xmlns:mc="http://schemas.openxmlformats.org/markup-compatibility/2006">
        <mc:Choice xmlns:a14="http://schemas.microsoft.com/office/drawing/2010/main" Requires="a14">
          <p:sp>
            <p:nvSpPr>
              <p:cNvPr id="53" name="CasellaDiTesto 52">
                <a:extLst>
                  <a:ext uri="{FF2B5EF4-FFF2-40B4-BE49-F238E27FC236}">
                    <a16:creationId xmlns:a16="http://schemas.microsoft.com/office/drawing/2014/main" id="{31B8F453-5E53-42C7-9376-E3A7770CC712}"/>
                  </a:ext>
                </a:extLst>
              </p:cNvPr>
              <p:cNvSpPr txBox="1"/>
              <p:nvPr/>
            </p:nvSpPr>
            <p:spPr>
              <a:xfrm>
                <a:off x="7087630" y="1834932"/>
                <a:ext cx="4508301" cy="4060471"/>
              </a:xfrm>
              <a:prstGeom prst="rect">
                <a:avLst/>
              </a:prstGeom>
              <a:noFill/>
            </p:spPr>
            <p:txBody>
              <a:bodyPr wrap="square" rtlCol="0">
                <a:spAutoFit/>
              </a:bodyPr>
              <a:lstStyle/>
              <a:p>
                <a:pPr algn="just"/>
                <a:r>
                  <a:rPr lang="en-US" sz="2000"/>
                  <a:t>We define </a:t>
                </a:r>
                <a14:m>
                  <m:oMath xmlns:m="http://schemas.openxmlformats.org/officeDocument/2006/math">
                    <m:r>
                      <a:rPr lang="it-IT" sz="2000" b="0" i="1" smtClean="0">
                        <a:latin typeface="Cambria Math" panose="02040503050406030204" pitchFamily="18" charset="0"/>
                      </a:rPr>
                      <m:t>𝑞</m:t>
                    </m:r>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eqArr>
                          <m:eqArrPr>
                            <m:ctrlPr>
                              <a:rPr lang="it-IT" sz="2000" b="0" i="1" smtClean="0">
                                <a:latin typeface="Cambria Math" panose="02040503050406030204" pitchFamily="18" charset="0"/>
                              </a:rPr>
                            </m:ctrlPr>
                          </m:eqArrPr>
                          <m:e>
                            <m:r>
                              <a:rPr lang="it-IT" sz="2000" b="0" i="1" smtClean="0">
                                <a:latin typeface="Cambria Math" panose="02040503050406030204" pitchFamily="18" charset="0"/>
                              </a:rPr>
                              <m:t>𝜃</m:t>
                            </m:r>
                          </m:e>
                          <m:e>
                            <m:r>
                              <a:rPr lang="it-IT" sz="2000" b="0" i="1" smtClean="0">
                                <a:latin typeface="Cambria Math" panose="02040503050406030204" pitchFamily="18" charset="0"/>
                              </a:rPr>
                              <m:t>𝛼</m:t>
                            </m:r>
                          </m:e>
                        </m:eqArr>
                      </m:e>
                    </m:d>
                    <m:r>
                      <a:rPr lang="it-IT" sz="2000" b="0" i="1" smtClean="0">
                        <a:latin typeface="Cambria Math" panose="02040503050406030204" pitchFamily="18" charset="0"/>
                      </a:rPr>
                      <m:t>,</m:t>
                    </m:r>
                    <m:r>
                      <a:rPr lang="en-US" sz="2000" b="0" i="1" smtClean="0">
                        <a:latin typeface="Cambria Math" panose="02040503050406030204" pitchFamily="18" charset="0"/>
                      </a:rPr>
                      <m:t>  </m:t>
                    </m:r>
                    <m:acc>
                      <m:accPr>
                        <m:chr m:val="̇"/>
                        <m:ctrlPr>
                          <a:rPr lang="it-IT" sz="2000" b="0" i="1" smtClean="0">
                            <a:latin typeface="Cambria Math" panose="02040503050406030204" pitchFamily="18" charset="0"/>
                          </a:rPr>
                        </m:ctrlPr>
                      </m:accPr>
                      <m:e>
                        <m:r>
                          <a:rPr lang="it-IT" sz="2000" i="1">
                            <a:latin typeface="Cambria Math" panose="02040503050406030204" pitchFamily="18" charset="0"/>
                          </a:rPr>
                          <m:t>𝑞</m:t>
                        </m:r>
                      </m:e>
                    </m:acc>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eqArr>
                          <m:eqArrPr>
                            <m:ctrlPr>
                              <a:rPr lang="it-IT" sz="2000" i="1">
                                <a:latin typeface="Cambria Math" panose="02040503050406030204" pitchFamily="18" charset="0"/>
                              </a:rPr>
                            </m:ctrlPr>
                          </m:eqArrPr>
                          <m:e>
                            <m:acc>
                              <m:accPr>
                                <m:chr m:val="̇"/>
                                <m:ctrlPr>
                                  <a:rPr lang="it-IT" sz="2000" i="1" dirty="0">
                                    <a:latin typeface="Cambria Math" panose="02040503050406030204" pitchFamily="18" charset="0"/>
                                  </a:rPr>
                                </m:ctrlPr>
                              </m:accPr>
                              <m:e>
                                <m:r>
                                  <a:rPr lang="en-US" sz="2000" b="0" i="1" dirty="0" smtClean="0">
                                    <a:latin typeface="Cambria Math" panose="02040503050406030204" pitchFamily="18" charset="0"/>
                                  </a:rPr>
                                  <m:t>𝜃</m:t>
                                </m:r>
                              </m:e>
                            </m:acc>
                          </m:e>
                          <m:e>
                            <m:acc>
                              <m:accPr>
                                <m:chr m:val="̇"/>
                                <m:ctrlPr>
                                  <a:rPr lang="it-IT" sz="2000" b="0" i="1" dirty="0" smtClean="0">
                                    <a:latin typeface="Cambria Math" panose="02040503050406030204" pitchFamily="18" charset="0"/>
                                  </a:rPr>
                                </m:ctrlPr>
                              </m:accPr>
                              <m:e>
                                <m:r>
                                  <a:rPr lang="it-IT" sz="2000" b="0" i="1" dirty="0" smtClean="0">
                                    <a:latin typeface="Cambria Math" panose="02040503050406030204" pitchFamily="18" charset="0"/>
                                  </a:rPr>
                                  <m:t>𝛼</m:t>
                                </m:r>
                              </m:e>
                            </m:acc>
                          </m:e>
                        </m:eqArr>
                      </m:e>
                    </m:d>
                    <m:r>
                      <a:rPr lang="it-IT" sz="2000" b="0" i="1" smtClean="0">
                        <a:latin typeface="Cambria Math" panose="02040503050406030204" pitchFamily="18" charset="0"/>
                      </a:rPr>
                      <m:t>,</m:t>
                    </m:r>
                    <m:r>
                      <a:rPr lang="en-US" sz="2000" b="0" i="1" smtClean="0">
                        <a:latin typeface="Cambria Math" panose="02040503050406030204" pitchFamily="18" charset="0"/>
                      </a:rPr>
                      <m:t>  </m:t>
                    </m:r>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𝑞</m:t>
                        </m:r>
                      </m:e>
                    </m:acc>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eqArr>
                          <m:eqArrPr>
                            <m:ctrlPr>
                              <a:rPr lang="it-IT" sz="2000" i="1">
                                <a:latin typeface="Cambria Math" panose="02040503050406030204" pitchFamily="18" charset="0"/>
                              </a:rPr>
                            </m:ctrlPr>
                          </m:eqArrPr>
                          <m:e>
                            <m:acc>
                              <m:accPr>
                                <m:chr m:val="̈"/>
                                <m:ctrlPr>
                                  <a:rPr lang="it-IT" sz="2000" i="1">
                                    <a:latin typeface="Cambria Math" panose="02040503050406030204" pitchFamily="18" charset="0"/>
                                  </a:rPr>
                                </m:ctrlPr>
                              </m:accPr>
                              <m:e>
                                <m:r>
                                  <a:rPr lang="it-IT" sz="2000" b="0" i="1" smtClean="0">
                                    <a:latin typeface="Cambria Math" panose="02040503050406030204" pitchFamily="18" charset="0"/>
                                  </a:rPr>
                                  <m:t>𝜃</m:t>
                                </m:r>
                              </m:e>
                            </m:acc>
                          </m:e>
                          <m:e>
                            <m:acc>
                              <m:accPr>
                                <m:chr m:val="̈"/>
                                <m:ctrlPr>
                                  <a:rPr lang="it-IT" sz="2000" i="1">
                                    <a:latin typeface="Cambria Math" panose="02040503050406030204" pitchFamily="18" charset="0"/>
                                  </a:rPr>
                                </m:ctrlPr>
                              </m:accPr>
                              <m:e>
                                <m:r>
                                  <a:rPr lang="it-IT" sz="2000" b="0" i="1" smtClean="0">
                                    <a:latin typeface="Cambria Math" panose="02040503050406030204" pitchFamily="18" charset="0"/>
                                  </a:rPr>
                                  <m:t>𝛼</m:t>
                                </m:r>
                              </m:e>
                            </m:acc>
                          </m:e>
                        </m:eqArr>
                      </m:e>
                    </m:d>
                  </m:oMath>
                </a14:m>
                <a:endParaRPr lang="en-US" sz="2000"/>
              </a:p>
              <a:p>
                <a:pPr algn="just"/>
                <a:endParaRPr lang="en-US" sz="200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pPr algn="just">
                  <a:spcAft>
                    <a:spcPts val="600"/>
                  </a:spcAft>
                </a:pPr>
                <a:r>
                  <a:rPr lang="en-US" sz="2000">
                    <a:latin typeface="Malgun Gothic Semilight" panose="020B0502040204020203" pitchFamily="34" charset="-128"/>
                    <a:ea typeface="Malgun Gothic Semilight" panose="020B0502040204020203" pitchFamily="34" charset="-128"/>
                    <a:cs typeface="Malgun Gothic Semilight" panose="020B0502040204020203" pitchFamily="34" charset="-128"/>
                  </a:rPr>
                  <a:t>We consider Lagrange Equation:</a:t>
                </a:r>
              </a:p>
              <a:p>
                <a:pPr algn="just"/>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𝑑</m:t>
                        </m:r>
                      </m:num>
                      <m:den>
                        <m:r>
                          <a:rPr lang="en-US" sz="2400" i="1" smtClean="0">
                            <a:latin typeface="Cambria Math" panose="02040503050406030204" pitchFamily="18" charset="0"/>
                          </a:rPr>
                          <m:t>𝑑𝑡</m:t>
                        </m:r>
                      </m:den>
                    </m:f>
                    <m:d>
                      <m:dPr>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smtClean="0">
                                <a:latin typeface="Cambria Math" panose="02040503050406030204" pitchFamily="18" charset="0"/>
                              </a:rPr>
                              <m:t>𝛿</m:t>
                            </m:r>
                            <m:r>
                              <a:rPr lang="en-US" sz="2400" i="1" smtClean="0">
                                <a:latin typeface="Cambria Math" panose="02040503050406030204" pitchFamily="18" charset="0"/>
                              </a:rPr>
                              <m:t>𝑇</m:t>
                            </m:r>
                          </m:num>
                          <m:den>
                            <m:r>
                              <a:rPr lang="en-US" sz="2400" i="1" smtClean="0">
                                <a:latin typeface="Cambria Math" panose="02040503050406030204" pitchFamily="18" charset="0"/>
                              </a:rPr>
                              <m:t>𝛿</m:t>
                            </m:r>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rPr>
                                  <m:t>𝑞</m:t>
                                </m:r>
                              </m:e>
                            </m:acc>
                          </m:den>
                        </m:f>
                      </m:e>
                    </m:d>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𝛿</m:t>
                        </m:r>
                        <m:r>
                          <a:rPr lang="en-US" sz="2400" i="1" smtClean="0">
                            <a:latin typeface="Cambria Math" panose="02040503050406030204" pitchFamily="18" charset="0"/>
                          </a:rPr>
                          <m:t>𝑇</m:t>
                        </m:r>
                      </m:num>
                      <m:den>
                        <m:r>
                          <a:rPr lang="en-US" sz="2400" i="1" smtClean="0">
                            <a:latin typeface="Cambria Math" panose="02040503050406030204" pitchFamily="18" charset="0"/>
                          </a:rPr>
                          <m:t>𝛿</m:t>
                        </m:r>
                        <m:r>
                          <a:rPr lang="en-US" sz="2400" i="1" smtClean="0">
                            <a:latin typeface="Cambria Math" panose="02040503050406030204" pitchFamily="18" charset="0"/>
                          </a:rPr>
                          <m:t>𝑞</m:t>
                        </m:r>
                      </m:den>
                    </m:f>
                  </m:oMath>
                </a14:m>
                <a:r>
                  <a:rPr lang="en-US" sz="2400"/>
                  <a:t>+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𝛿</m:t>
                        </m:r>
                        <m:r>
                          <a:rPr lang="en-US" sz="2400" i="1" smtClean="0">
                            <a:latin typeface="Cambria Math" panose="02040503050406030204" pitchFamily="18" charset="0"/>
                          </a:rPr>
                          <m:t>𝑅</m:t>
                        </m:r>
                      </m:num>
                      <m:den>
                        <m:r>
                          <a:rPr lang="en-US" sz="2400" i="1" smtClean="0">
                            <a:latin typeface="Cambria Math" panose="02040503050406030204" pitchFamily="18" charset="0"/>
                          </a:rPr>
                          <m:t>𝛿</m:t>
                        </m:r>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rPr>
                              <m:t>𝑞</m:t>
                            </m:r>
                          </m:e>
                        </m:acc>
                      </m:den>
                    </m:f>
                  </m:oMath>
                </a14:m>
                <a:r>
                  <a:rPr lang="en-US" sz="2400"/>
                  <a:t>+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𝛿</m:t>
                        </m:r>
                        <m:r>
                          <a:rPr lang="en-US" sz="2400" i="1" smtClean="0">
                            <a:latin typeface="Cambria Math" panose="02040503050406030204" pitchFamily="18" charset="0"/>
                          </a:rPr>
                          <m:t>𝑈</m:t>
                        </m:r>
                      </m:num>
                      <m:den>
                        <m:r>
                          <a:rPr lang="en-US" sz="2400" i="1" smtClean="0">
                            <a:latin typeface="Cambria Math" panose="02040503050406030204" pitchFamily="18" charset="0"/>
                          </a:rPr>
                          <m:t>𝛿</m:t>
                        </m:r>
                        <m:r>
                          <a:rPr lang="en-US" sz="2400" i="1" smtClean="0">
                            <a:latin typeface="Cambria Math" panose="02040503050406030204" pitchFamily="18" charset="0"/>
                          </a:rPr>
                          <m:t>𝑞</m:t>
                        </m:r>
                      </m:den>
                    </m:f>
                  </m:oMath>
                </a14:m>
                <a:r>
                  <a:rPr lang="en-US" sz="2400"/>
                  <a:t>=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𝛿</m:t>
                        </m:r>
                        <m:r>
                          <a:rPr lang="en-US" sz="2400" i="1" smtClean="0">
                            <a:latin typeface="Cambria Math" panose="02040503050406030204" pitchFamily="18" charset="0"/>
                          </a:rPr>
                          <m:t>𝑊</m:t>
                        </m:r>
                      </m:num>
                      <m:den>
                        <m:r>
                          <a:rPr lang="en-US" sz="2400" i="1" smtClean="0">
                            <a:latin typeface="Cambria Math" panose="02040503050406030204" pitchFamily="18" charset="0"/>
                          </a:rPr>
                          <m:t>𝛿</m:t>
                        </m:r>
                        <m:r>
                          <a:rPr lang="en-US" sz="2400" i="1" smtClean="0">
                            <a:latin typeface="Cambria Math" panose="02040503050406030204" pitchFamily="18" charset="0"/>
                          </a:rPr>
                          <m:t>𝑞</m:t>
                        </m:r>
                      </m:den>
                    </m:f>
                  </m:oMath>
                </a14:m>
                <a:endParaRPr lang="en-US"/>
              </a:p>
              <a:p>
                <a:pPr algn="just"/>
                <a:endParaRPr lang="en-US"/>
              </a:p>
              <a:p>
                <a:pPr algn="just"/>
                <a:r>
                  <a:rPr lang="en-US" sz="2000">
                    <a:latin typeface="Malgun Gothic Semilight" panose="020B0502040204020203" pitchFamily="34" charset="-128"/>
                    <a:ea typeface="Malgun Gothic Semilight" panose="020B0502040204020203" pitchFamily="34" charset="-128"/>
                    <a:cs typeface="Malgun Gothic Semilight" panose="020B0502040204020203" pitchFamily="34" charset="-128"/>
                  </a:rPr>
                  <a:t>Where:</a:t>
                </a:r>
              </a:p>
              <a:p>
                <a:pPr marL="342900" indent="-342900" algn="just">
                  <a:buFont typeface="Arial" panose="020B0604020202020204" pitchFamily="34" charset="0"/>
                  <a:buChar char="•"/>
                </a:pPr>
                <a14:m>
                  <m:oMath xmlns:m="http://schemas.openxmlformats.org/officeDocument/2006/math">
                    <m:r>
                      <a:rPr lang="en-US" sz="2000" i="1" smtClean="0">
                        <a:latin typeface="Cambria Math" panose="02040503050406030204" pitchFamily="18" charset="0"/>
                      </a:rPr>
                      <m:t>𝑇</m:t>
                    </m:r>
                  </m:oMath>
                </a14:m>
                <a:r>
                  <a:rPr lang="en-US" sz="2000">
                    <a:latin typeface="Malgun Gothic Semilight" panose="020B0502040204020203" pitchFamily="34" charset="-128"/>
                    <a:ea typeface="Malgun Gothic Semilight" panose="020B0502040204020203" pitchFamily="34" charset="-128"/>
                    <a:cs typeface="Malgun Gothic Semilight" panose="020B0502040204020203" pitchFamily="34" charset="-128"/>
                  </a:rPr>
                  <a:t> is the kinetic energy</a:t>
                </a:r>
              </a:p>
              <a:p>
                <a:pPr marL="342900" indent="-342900" algn="just">
                  <a:buFont typeface="Arial" panose="020B0604020202020204" pitchFamily="34" charset="0"/>
                  <a:buChar char="•"/>
                </a:pPr>
                <a14:m>
                  <m:oMath xmlns:m="http://schemas.openxmlformats.org/officeDocument/2006/math">
                    <m:r>
                      <a:rPr lang="en-US" sz="2000" i="1" smtClean="0">
                        <a:latin typeface="Cambria Math" panose="02040503050406030204" pitchFamily="18" charset="0"/>
                      </a:rPr>
                      <m:t>𝑅</m:t>
                    </m:r>
                  </m:oMath>
                </a14:m>
                <a:r>
                  <a:rPr lang="en-US" sz="2000">
                    <a:latin typeface="Malgun Gothic Semilight" panose="020B0502040204020203" pitchFamily="34" charset="-128"/>
                    <a:ea typeface="Malgun Gothic Semilight" panose="020B0502040204020203" pitchFamily="34" charset="-128"/>
                    <a:cs typeface="Malgun Gothic Semilight" panose="020B0502040204020203" pitchFamily="34" charset="-128"/>
                  </a:rPr>
                  <a:t> is the dissipation due to viscous friction</a:t>
                </a:r>
              </a:p>
              <a:p>
                <a:pPr marL="342900" indent="-342900" algn="just">
                  <a:buFont typeface="Arial" panose="020B0604020202020204" pitchFamily="34" charset="0"/>
                  <a:buChar char="•"/>
                </a:pPr>
                <a14:m>
                  <m:oMath xmlns:m="http://schemas.openxmlformats.org/officeDocument/2006/math">
                    <m:r>
                      <a:rPr lang="en-US" sz="2000" i="1" smtClean="0">
                        <a:latin typeface="Cambria Math" panose="02040503050406030204" pitchFamily="18" charset="0"/>
                      </a:rPr>
                      <m:t>𝑈</m:t>
                    </m:r>
                  </m:oMath>
                </a14:m>
                <a:r>
                  <a:rPr lang="en-US" sz="2000">
                    <a:latin typeface="Malgun Gothic Semilight" panose="020B0502040204020203" pitchFamily="34" charset="-128"/>
                    <a:ea typeface="Malgun Gothic Semilight" panose="020B0502040204020203" pitchFamily="34" charset="-128"/>
                    <a:cs typeface="Malgun Gothic Semilight" panose="020B0502040204020203" pitchFamily="34" charset="-128"/>
                  </a:rPr>
                  <a:t> is the potential energy</a:t>
                </a:r>
              </a:p>
              <a:p>
                <a:pPr marL="342900" indent="-342900" algn="just">
                  <a:buFont typeface="Arial" panose="020B0604020202020204" pitchFamily="34" charset="0"/>
                  <a:buChar char="•"/>
                </a:pPr>
                <a14:m>
                  <m:oMath xmlns:m="http://schemas.openxmlformats.org/officeDocument/2006/math">
                    <m:r>
                      <a:rPr lang="en-US" sz="2000" i="1" smtClean="0">
                        <a:latin typeface="Cambria Math" panose="02040503050406030204" pitchFamily="18" charset="0"/>
                      </a:rPr>
                      <m:t>𝑊</m:t>
                    </m:r>
                  </m:oMath>
                </a14:m>
                <a:r>
                  <a:rPr lang="en-US" sz="2000">
                    <a:latin typeface="Malgun Gothic Semilight" panose="020B0502040204020203" pitchFamily="34" charset="-128"/>
                    <a:ea typeface="Malgun Gothic Semilight" panose="020B0502040204020203" pitchFamily="34" charset="-128"/>
                    <a:cs typeface="Malgun Gothic Semilight" panose="020B0502040204020203" pitchFamily="34" charset="-128"/>
                  </a:rPr>
                  <a:t> is the work applied on the joints</a:t>
                </a:r>
              </a:p>
            </p:txBody>
          </p:sp>
        </mc:Choice>
        <mc:Fallback>
          <p:sp>
            <p:nvSpPr>
              <p:cNvPr id="53" name="CasellaDiTesto 52">
                <a:extLst>
                  <a:ext uri="{FF2B5EF4-FFF2-40B4-BE49-F238E27FC236}">
                    <a16:creationId xmlns:a16="http://schemas.microsoft.com/office/drawing/2014/main" id="{31B8F453-5E53-42C7-9376-E3A7770CC712}"/>
                  </a:ext>
                </a:extLst>
              </p:cNvPr>
              <p:cNvSpPr txBox="1">
                <a:spLocks noRot="1" noChangeAspect="1" noMove="1" noResize="1" noEditPoints="1" noAdjustHandles="1" noChangeArrowheads="1" noChangeShapeType="1" noTextEdit="1"/>
              </p:cNvSpPr>
              <p:nvPr/>
            </p:nvSpPr>
            <p:spPr>
              <a:xfrm>
                <a:off x="7087630" y="1834932"/>
                <a:ext cx="4508301" cy="4060471"/>
              </a:xfrm>
              <a:prstGeom prst="rect">
                <a:avLst/>
              </a:prstGeom>
              <a:blipFill>
                <a:blip r:embed="rId19"/>
                <a:stretch>
                  <a:fillRect l="-1488" r="-1353" b="-1652"/>
                </a:stretch>
              </a:blipFill>
            </p:spPr>
            <p:txBody>
              <a:bodyPr/>
              <a:lstStyle/>
              <a:p>
                <a:r>
                  <a:rPr lang="en-US">
                    <a:noFill/>
                  </a:rPr>
                  <a:t> </a:t>
                </a:r>
              </a:p>
            </p:txBody>
          </p:sp>
        </mc:Fallback>
      </mc:AlternateContent>
      <p:sp>
        <p:nvSpPr>
          <p:cNvPr id="61" name="CasellaDiTesto 52">
            <a:extLst>
              <a:ext uri="{FF2B5EF4-FFF2-40B4-BE49-F238E27FC236}">
                <a16:creationId xmlns:a16="http://schemas.microsoft.com/office/drawing/2014/main" id="{51BB8308-EA7F-4918-A8C8-7C4E739FFC54}"/>
              </a:ext>
            </a:extLst>
          </p:cNvPr>
          <p:cNvSpPr txBox="1"/>
          <p:nvPr/>
        </p:nvSpPr>
        <p:spPr>
          <a:xfrm>
            <a:off x="303833" y="892320"/>
            <a:ext cx="8254241" cy="400110"/>
          </a:xfrm>
          <a:prstGeom prst="rect">
            <a:avLst/>
          </a:prstGeom>
          <a:noFill/>
        </p:spPr>
        <p:txBody>
          <a:bodyPr wrap="square" rtlCol="0">
            <a:spAutoFit/>
          </a:bodyPr>
          <a:lstStyle/>
          <a:p>
            <a:r>
              <a:rPr lang="en-US" sz="2000">
                <a:latin typeface="Malgun Gothic Semilight" panose="020B0502040204020203" pitchFamily="34" charset="-128"/>
                <a:ea typeface="Malgun Gothic Semilight" panose="020B0502040204020203" pitchFamily="34" charset="-128"/>
                <a:cs typeface="Malgun Gothic Semilight" panose="020B0502040204020203" pitchFamily="34" charset="-128"/>
              </a:rPr>
              <a:t>Let us consider the following model for the pendulum:</a:t>
            </a:r>
          </a:p>
        </p:txBody>
      </p:sp>
    </p:spTree>
    <p:extLst>
      <p:ext uri="{BB962C8B-B14F-4D97-AF65-F5344CB8AC3E}">
        <p14:creationId xmlns:p14="http://schemas.microsoft.com/office/powerpoint/2010/main" val="710997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Position control of the horizontal arm (2)</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40</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5" name="CasellaDiTesto 4">
            <a:extLst>
              <a:ext uri="{FF2B5EF4-FFF2-40B4-BE49-F238E27FC236}">
                <a16:creationId xmlns:a16="http://schemas.microsoft.com/office/drawing/2014/main" id="{0E0DDC6F-B0FD-4046-BFCB-97762FBFC3A2}"/>
              </a:ext>
            </a:extLst>
          </p:cNvPr>
          <p:cNvSpPr txBox="1"/>
          <p:nvPr/>
        </p:nvSpPr>
        <p:spPr>
          <a:xfrm>
            <a:off x="410368" y="858514"/>
            <a:ext cx="11685181" cy="923330"/>
          </a:xfrm>
          <a:prstGeom prst="rect">
            <a:avLst/>
          </a:prstGeom>
          <a:noFill/>
        </p:spPr>
        <p:txBody>
          <a:bodyPr wrap="square" rtlCol="0">
            <a:spAutoFit/>
          </a:bodyPr>
          <a:lstStyle/>
          <a:p>
            <a:r>
              <a:rPr lang="en-GB"/>
              <a:t>We conducted two experiments on the PD controller:</a:t>
            </a:r>
          </a:p>
          <a:p>
            <a:pPr marL="285750" indent="-285750">
              <a:buFont typeface="Arial" panose="020B0604020202020204" pitchFamily="34" charset="0"/>
              <a:buChar char="•"/>
            </a:pPr>
            <a:r>
              <a:rPr lang="en-GB"/>
              <a:t>Step response: 45° constant theta reference</a:t>
            </a:r>
          </a:p>
          <a:p>
            <a:pPr marL="285750" indent="-285750">
              <a:buFont typeface="Arial" panose="020B0604020202020204" pitchFamily="34" charset="0"/>
              <a:buChar char="•"/>
            </a:pPr>
            <a:r>
              <a:rPr lang="en-GB"/>
              <a:t>Dynamic response: varying theta reference</a:t>
            </a:r>
          </a:p>
        </p:txBody>
      </p:sp>
      <p:sp>
        <p:nvSpPr>
          <p:cNvPr id="7" name="CasellaDiTesto 6">
            <a:extLst>
              <a:ext uri="{FF2B5EF4-FFF2-40B4-BE49-F238E27FC236}">
                <a16:creationId xmlns:a16="http://schemas.microsoft.com/office/drawing/2014/main" id="{9B9307C8-8901-B64E-95C7-C8DCAC6F5E1F}"/>
              </a:ext>
            </a:extLst>
          </p:cNvPr>
          <p:cNvSpPr txBox="1"/>
          <p:nvPr/>
        </p:nvSpPr>
        <p:spPr>
          <a:xfrm>
            <a:off x="336000" y="4880397"/>
            <a:ext cx="11402344" cy="1477328"/>
          </a:xfrm>
          <a:prstGeom prst="rect">
            <a:avLst/>
          </a:prstGeom>
          <a:noFill/>
        </p:spPr>
        <p:txBody>
          <a:bodyPr wrap="square" rtlCol="0">
            <a:spAutoFit/>
          </a:bodyPr>
          <a:lstStyle/>
          <a:p>
            <a:r>
              <a:rPr lang="en-GB"/>
              <a:t>The poor performances of the controller are due to the lack of an integrator in the regulator, that is needed to achieve zero steady-state error. In fact, the integrator provides infinite rejection to the constant disturbances that affect the control action</a:t>
            </a:r>
          </a:p>
          <a:p>
            <a:endParaRPr lang="en-GB"/>
          </a:p>
          <a:p>
            <a:r>
              <a:rPr lang="en-GB"/>
              <a:t>For this reason, we designed a </a:t>
            </a:r>
            <a:r>
              <a:rPr lang="en-GB" b="1"/>
              <a:t>PID</a:t>
            </a:r>
            <a:r>
              <a:rPr lang="en-GB"/>
              <a:t> controller</a:t>
            </a:r>
          </a:p>
        </p:txBody>
      </p:sp>
      <p:pic>
        <p:nvPicPr>
          <p:cNvPr id="11" name="Immagine 10">
            <a:extLst>
              <a:ext uri="{FF2B5EF4-FFF2-40B4-BE49-F238E27FC236}">
                <a16:creationId xmlns:a16="http://schemas.microsoft.com/office/drawing/2014/main" id="{AE3DA814-CFD3-4C41-80E4-376C36058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730" y="1866389"/>
            <a:ext cx="5419500" cy="2920249"/>
          </a:xfrm>
          <a:prstGeom prst="rect">
            <a:avLst/>
          </a:prstGeom>
        </p:spPr>
      </p:pic>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AC9CDD42-9A3C-8B43-AF9D-399107333FA0}"/>
                  </a:ext>
                </a:extLst>
              </p:cNvPr>
              <p:cNvSpPr txBox="1"/>
              <p:nvPr/>
            </p:nvSpPr>
            <p:spPr>
              <a:xfrm>
                <a:off x="6096000" y="5664219"/>
                <a:ext cx="3222549" cy="7678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𝑅</m:t>
                          </m:r>
                        </m:e>
                        <m:sub>
                          <m:r>
                            <a:rPr lang="it-IT" b="0" i="1" smtClean="0">
                              <a:latin typeface="Cambria Math" panose="02040503050406030204" pitchFamily="18" charset="0"/>
                            </a:rPr>
                            <m:t>𝑃𝐷</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𝑠</m:t>
                          </m:r>
                        </m:e>
                      </m:d>
                      <m:r>
                        <a:rPr lang="it-IT" b="0" i="1" smtClean="0">
                          <a:latin typeface="Cambria Math" panose="02040503050406030204" pitchFamily="18" charset="0"/>
                        </a:rPr>
                        <m:t>=</m:t>
                      </m:r>
                      <m:r>
                        <a:rPr lang="it-IT" b="0" i="1" smtClean="0">
                          <a:latin typeface="Cambria Math" panose="02040503050406030204" pitchFamily="18" charset="0"/>
                        </a:rPr>
                        <m:t>𝑃</m:t>
                      </m:r>
                      <m:r>
                        <a:rPr lang="it-IT" b="0" i="1" smtClean="0">
                          <a:latin typeface="Cambria Math" panose="02040503050406030204" pitchFamily="18" charset="0"/>
                        </a:rPr>
                        <m:t>+</m:t>
                      </m:r>
                      <m:r>
                        <a:rPr lang="it-IT" b="0" i="1" smtClean="0">
                          <a:latin typeface="Cambria Math" panose="02040503050406030204" pitchFamily="18" charset="0"/>
                        </a:rPr>
                        <m:t>𝐼</m:t>
                      </m:r>
                      <m:r>
                        <a:rPr lang="it-IT" b="0" i="1" smtClean="0">
                          <a:latin typeface="Cambria Math" panose="02040503050406030204" pitchFamily="18" charset="0"/>
                        </a:rPr>
                        <m:t> </m:t>
                      </m:r>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𝑠</m:t>
                          </m:r>
                        </m:den>
                      </m:f>
                      <m:r>
                        <a:rPr lang="it-IT" b="0" i="1" smtClean="0">
                          <a:latin typeface="Cambria Math" panose="02040503050406030204" pitchFamily="18" charset="0"/>
                        </a:rPr>
                        <m:t>+</m:t>
                      </m:r>
                      <m:r>
                        <a:rPr lang="it-IT" b="0" i="1" smtClean="0">
                          <a:latin typeface="Cambria Math" panose="02040503050406030204" pitchFamily="18" charset="0"/>
                        </a:rPr>
                        <m:t>𝐷</m:t>
                      </m:r>
                      <m:r>
                        <a:rPr lang="it-IT" b="0" i="1" smtClean="0">
                          <a:latin typeface="Cambria Math" panose="02040503050406030204" pitchFamily="18" charset="0"/>
                        </a:rPr>
                        <m:t> </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 </m:t>
                          </m:r>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𝑠</m:t>
                              </m:r>
                            </m:den>
                          </m:f>
                        </m:den>
                      </m:f>
                    </m:oMath>
                  </m:oMathPara>
                </a14:m>
                <a:endParaRPr lang="en-GB" i="1"/>
              </a:p>
            </p:txBody>
          </p:sp>
        </mc:Choice>
        <mc:Fallback>
          <p:sp>
            <p:nvSpPr>
              <p:cNvPr id="13" name="CasellaDiTesto 12">
                <a:extLst>
                  <a:ext uri="{FF2B5EF4-FFF2-40B4-BE49-F238E27FC236}">
                    <a16:creationId xmlns:a16="http://schemas.microsoft.com/office/drawing/2014/main" id="{AC9CDD42-9A3C-8B43-AF9D-399107333FA0}"/>
                  </a:ext>
                </a:extLst>
              </p:cNvPr>
              <p:cNvSpPr txBox="1">
                <a:spLocks noRot="1" noChangeAspect="1" noMove="1" noResize="1" noEditPoints="1" noAdjustHandles="1" noChangeArrowheads="1" noChangeShapeType="1" noTextEdit="1"/>
              </p:cNvSpPr>
              <p:nvPr/>
            </p:nvSpPr>
            <p:spPr>
              <a:xfrm>
                <a:off x="6096000" y="5664219"/>
                <a:ext cx="3222549" cy="767839"/>
              </a:xfrm>
              <a:prstGeom prst="rect">
                <a:avLst/>
              </a:prstGeom>
              <a:blipFill>
                <a:blip r:embed="rId3"/>
                <a:stretch>
                  <a:fillRect/>
                </a:stretch>
              </a:blipFill>
            </p:spPr>
            <p:txBody>
              <a:bodyPr/>
              <a:lstStyle/>
              <a:p>
                <a:r>
                  <a:rPr lang="en-US">
                    <a:noFill/>
                  </a:rPr>
                  <a:t> </a:t>
                </a:r>
              </a:p>
            </p:txBody>
          </p:sp>
        </mc:Fallback>
      </mc:AlternateContent>
      <p:pic>
        <p:nvPicPr>
          <p:cNvPr id="18" name="Immagine 17">
            <a:extLst>
              <a:ext uri="{FF2B5EF4-FFF2-40B4-BE49-F238E27FC236}">
                <a16:creationId xmlns:a16="http://schemas.microsoft.com/office/drawing/2014/main" id="{40D6893F-A499-8643-99C8-CAD71234E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959" y="1844707"/>
            <a:ext cx="5603041" cy="2941931"/>
          </a:xfrm>
          <a:prstGeom prst="rect">
            <a:avLst/>
          </a:prstGeom>
        </p:spPr>
      </p:pic>
    </p:spTree>
    <p:extLst>
      <p:ext uri="{BB962C8B-B14F-4D97-AF65-F5344CB8AC3E}">
        <p14:creationId xmlns:p14="http://schemas.microsoft.com/office/powerpoint/2010/main" val="925012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Position control of the horizontal arm (3)</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41</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7" name="CasellaDiTesto 6">
            <a:extLst>
              <a:ext uri="{FF2B5EF4-FFF2-40B4-BE49-F238E27FC236}">
                <a16:creationId xmlns:a16="http://schemas.microsoft.com/office/drawing/2014/main" id="{E1F2F174-5250-B241-A410-0B7DFD00EA17}"/>
              </a:ext>
            </a:extLst>
          </p:cNvPr>
          <p:cNvSpPr txBox="1"/>
          <p:nvPr/>
        </p:nvSpPr>
        <p:spPr>
          <a:xfrm>
            <a:off x="458861" y="876896"/>
            <a:ext cx="10611293" cy="1477328"/>
          </a:xfrm>
          <a:prstGeom prst="rect">
            <a:avLst/>
          </a:prstGeom>
          <a:noFill/>
        </p:spPr>
        <p:txBody>
          <a:bodyPr wrap="square" rtlCol="0">
            <a:spAutoFit/>
          </a:bodyPr>
          <a:lstStyle/>
          <a:p>
            <a:r>
              <a:rPr lang="en-GB"/>
              <a:t>For the PID controller, we followed the same tuning logic as for the PD controller</a:t>
            </a:r>
          </a:p>
          <a:p>
            <a:endParaRPr lang="en-GB"/>
          </a:p>
          <a:p>
            <a:r>
              <a:rPr lang="en-GB"/>
              <a:t>We performed three set of experiments on the PID controller:</a:t>
            </a:r>
          </a:p>
          <a:p>
            <a:pPr marL="285750" indent="-285750">
              <a:buFont typeface="Arial" panose="020B0604020202020204" pitchFamily="34" charset="0"/>
              <a:buChar char="•"/>
            </a:pPr>
            <a:r>
              <a:rPr lang="en-GB"/>
              <a:t>Step response: 45° constant theta reference</a:t>
            </a:r>
          </a:p>
          <a:p>
            <a:pPr marL="285750" indent="-285750">
              <a:buFont typeface="Arial" panose="020B0604020202020204" pitchFamily="34" charset="0"/>
              <a:buChar char="•"/>
            </a:pPr>
            <a:r>
              <a:rPr lang="en-GB"/>
              <a:t>Dynamic response: varying theta reference</a:t>
            </a:r>
          </a:p>
        </p:txBody>
      </p:sp>
      <p:pic>
        <p:nvPicPr>
          <p:cNvPr id="12" name="Immagine 11">
            <a:extLst>
              <a:ext uri="{FF2B5EF4-FFF2-40B4-BE49-F238E27FC236}">
                <a16:creationId xmlns:a16="http://schemas.microsoft.com/office/drawing/2014/main" id="{A21DC060-CCC4-8F43-871B-C946A461D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133" y="2769766"/>
            <a:ext cx="5894046" cy="3143017"/>
          </a:xfrm>
          <a:prstGeom prst="rect">
            <a:avLst/>
          </a:prstGeom>
        </p:spPr>
      </p:pic>
      <p:pic>
        <p:nvPicPr>
          <p:cNvPr id="14" name="Immagine 13">
            <a:extLst>
              <a:ext uri="{FF2B5EF4-FFF2-40B4-BE49-F238E27FC236}">
                <a16:creationId xmlns:a16="http://schemas.microsoft.com/office/drawing/2014/main" id="{2BE4870B-590E-E74D-97DD-4452B5394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21" y="2769766"/>
            <a:ext cx="5778042" cy="3104725"/>
          </a:xfrm>
          <a:prstGeom prst="rect">
            <a:avLst/>
          </a:prstGeom>
        </p:spPr>
      </p:pic>
    </p:spTree>
    <p:extLst>
      <p:ext uri="{BB962C8B-B14F-4D97-AF65-F5344CB8AC3E}">
        <p14:creationId xmlns:p14="http://schemas.microsoft.com/office/powerpoint/2010/main" val="1124848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42</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871F31D-62B2-43DE-9B98-2A11974B069C}"/>
                  </a:ext>
                </a:extLst>
              </p:cNvPr>
              <p:cNvSpPr txBox="1"/>
              <p:nvPr/>
            </p:nvSpPr>
            <p:spPr>
              <a:xfrm>
                <a:off x="2673952" y="2241124"/>
                <a:ext cx="6441474" cy="1938992"/>
              </a:xfrm>
              <a:prstGeom prst="rect">
                <a:avLst/>
              </a:prstGeom>
              <a:noFill/>
            </p:spPr>
            <p:txBody>
              <a:bodyPr wrap="square" lIns="91440" tIns="45720" rIns="91440" bIns="45720" rtlCol="0" anchor="t">
                <a:spAutoFit/>
              </a:bodyPr>
              <a:lstStyle/>
              <a:p>
                <a:pPr algn="ctr"/>
                <a:r>
                  <a:rPr lang="en-US" sz="6000" b="1">
                    <a:solidFill>
                      <a:srgbClr val="FEFBF3"/>
                    </a:solidFill>
                  </a:rPr>
                  <a:t>STABILIZATION OF </a:t>
                </a:r>
                <a14:m>
                  <m:oMath xmlns:m="http://schemas.openxmlformats.org/officeDocument/2006/math">
                    <m:r>
                      <a:rPr lang="en-US" sz="6000" b="1" i="1" smtClean="0">
                        <a:solidFill>
                          <a:srgbClr val="FEFBF3"/>
                        </a:solidFill>
                        <a:latin typeface="Cambria Math" panose="02040503050406030204" pitchFamily="18" charset="0"/>
                      </a:rPr>
                      <m:t>𝜶</m:t>
                    </m:r>
                  </m:oMath>
                </a14:m>
                <a:endParaRPr lang="en-US" sz="8000" b="1">
                  <a:solidFill>
                    <a:srgbClr val="FEFBF3"/>
                  </a:solidFill>
                </a:endParaRPr>
              </a:p>
            </p:txBody>
          </p:sp>
        </mc:Choice>
        <mc:Fallback>
          <p:sp>
            <p:nvSpPr>
              <p:cNvPr id="6" name="TextBox 5">
                <a:extLst>
                  <a:ext uri="{FF2B5EF4-FFF2-40B4-BE49-F238E27FC236}">
                    <a16:creationId xmlns:a16="http://schemas.microsoft.com/office/drawing/2014/main" id="{6871F31D-62B2-43DE-9B98-2A11974B069C}"/>
                  </a:ext>
                </a:extLst>
              </p:cNvPr>
              <p:cNvSpPr txBox="1">
                <a:spLocks noRot="1" noChangeAspect="1" noMove="1" noResize="1" noEditPoints="1" noAdjustHandles="1" noChangeArrowheads="1" noChangeShapeType="1" noTextEdit="1"/>
              </p:cNvSpPr>
              <p:nvPr/>
            </p:nvSpPr>
            <p:spPr>
              <a:xfrm>
                <a:off x="2673952" y="2241124"/>
                <a:ext cx="6441474" cy="1938992"/>
              </a:xfrm>
              <a:prstGeom prst="rect">
                <a:avLst/>
              </a:prstGeom>
              <a:blipFill>
                <a:blip r:embed="rId2"/>
                <a:stretch>
                  <a:fillRect l="-189" t="-9748" r="-4167" b="-20126"/>
                </a:stretch>
              </a:blipFill>
            </p:spPr>
            <p:txBody>
              <a:bodyPr/>
              <a:lstStyle/>
              <a:p>
                <a:r>
                  <a:rPr lang="en-US">
                    <a:noFill/>
                  </a:rPr>
                  <a:t> </a:t>
                </a:r>
              </a:p>
            </p:txBody>
          </p:sp>
        </mc:Fallback>
      </mc:AlternateContent>
      <p:sp>
        <p:nvSpPr>
          <p:cNvPr id="7" name="Footer Placeholder 3">
            <a:extLst>
              <a:ext uri="{FF2B5EF4-FFF2-40B4-BE49-F238E27FC236}">
                <a16:creationId xmlns:a16="http://schemas.microsoft.com/office/drawing/2014/main" id="{E2A0DC24-CA0F-4086-89D8-3A4A09E14497}"/>
              </a:ext>
            </a:extLst>
          </p:cNvPr>
          <p:cNvSpPr>
            <a:spLocks noGrp="1"/>
          </p:cNvSpPr>
          <p:nvPr>
            <p:ph type="ftr" sz="quarter" idx="11"/>
          </p:nvPr>
        </p:nvSpPr>
        <p:spPr>
          <a:xfrm>
            <a:off x="3553326" y="6516603"/>
            <a:ext cx="4114800" cy="289381"/>
          </a:xfrm>
        </p:spPr>
        <p:txBody>
          <a:bodyPr/>
          <a:lstStyle/>
          <a:p>
            <a:r>
              <a:rPr lang="it-IT"/>
              <a:t>ACL – </a:t>
            </a:r>
            <a:r>
              <a:rPr lang="en-US"/>
              <a:t>Inverted Pendulum</a:t>
            </a:r>
          </a:p>
        </p:txBody>
      </p:sp>
    </p:spTree>
    <p:extLst>
      <p:ext uri="{BB962C8B-B14F-4D97-AF65-F5344CB8AC3E}">
        <p14:creationId xmlns:p14="http://schemas.microsoft.com/office/powerpoint/2010/main" val="4070995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Stabilization of the horizontal arm in upright position (1)</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43</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B2128080-525F-7246-BD20-D559F5B797E4}"/>
                  </a:ext>
                </a:extLst>
              </p:cNvPr>
              <p:cNvSpPr txBox="1"/>
              <p:nvPr/>
            </p:nvSpPr>
            <p:spPr>
              <a:xfrm>
                <a:off x="336000" y="948314"/>
                <a:ext cx="12104177" cy="1622945"/>
              </a:xfrm>
              <a:prstGeom prst="rect">
                <a:avLst/>
              </a:prstGeom>
              <a:noFill/>
            </p:spPr>
            <p:txBody>
              <a:bodyPr wrap="square" rtlCol="0">
                <a:spAutoFit/>
              </a:bodyPr>
              <a:lstStyle/>
              <a:p>
                <a:r>
                  <a:rPr lang="en-GB"/>
                  <a:t>First of all, we linearized the system in the upright position, which is an unstable equilibrium point</a:t>
                </a:r>
              </a:p>
              <a:p>
                <a:r>
                  <a:rPr lang="en-GB"/>
                  <a:t>Hence, we define:  </a:t>
                </a:r>
              </a:p>
              <a:p>
                <a14:m>
                  <m:oMath xmlns:m="http://schemas.openxmlformats.org/officeDocument/2006/math">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𝑢</m:t>
                                    </m:r>
                                  </m:e>
                                </m:d>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den>
                            </m:f>
                          </m:e>
                        </m:d>
                      </m:e>
                      <m:sub>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𝑥</m:t>
                                  </m:r>
                                </m:e>
                                <m:sub>
                                  <m:r>
                                    <a:rPr lang="it-IT" b="0" i="1" smtClean="0">
                                      <a:latin typeface="Cambria Math" panose="02040503050406030204" pitchFamily="18" charset="0"/>
                                      <a:ea typeface="Cambria Math" panose="02040503050406030204" pitchFamily="18" charset="0"/>
                                    </a:rPr>
                                    <m:t>𝑒𝑞</m:t>
                                  </m:r>
                                </m:sub>
                              </m:sSub>
                            </m:e>
                          </m:mr>
                          <m:mr>
                            <m:e>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𝑒𝑞</m:t>
                                  </m:r>
                                </m:sub>
                              </m:sSub>
                            </m:e>
                          </m:mr>
                        </m:m>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𝑢</m:t>
                                    </m:r>
                                  </m:e>
                                </m:d>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den>
                            </m:f>
                          </m:e>
                        </m:d>
                      </m:e>
                      <m:sub>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𝑥</m:t>
                                  </m:r>
                                </m:e>
                                <m:sub>
                                  <m:r>
                                    <m:rPr>
                                      <m:brk m:alnAt="7"/>
                                    </m:rPr>
                                    <a:rPr lang="en-US" i="1">
                                      <a:latin typeface="Cambria Math" panose="02040503050406030204" pitchFamily="18" charset="0"/>
                                      <a:ea typeface="Cambria Math" panose="02040503050406030204" pitchFamily="18" charset="0"/>
                                    </a:rPr>
                                    <m:t>𝑒</m:t>
                                  </m:r>
                                  <m:r>
                                    <a:rPr lang="en-US" i="1">
                                      <a:latin typeface="Cambria Math" panose="02040503050406030204" pitchFamily="18" charset="0"/>
                                      <a:ea typeface="Cambria Math" panose="02040503050406030204" pitchFamily="18" charset="0"/>
                                    </a:rPr>
                                    <m:t>𝑞</m:t>
                                  </m:r>
                                </m:sub>
                              </m:sSub>
                            </m:e>
                          </m:mr>
                          <m:mr>
                            <m:e>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𝑒𝑞</m:t>
                                  </m:r>
                                </m:sub>
                              </m:sSub>
                            </m:e>
                          </m:mr>
                        </m:m>
                      </m:sub>
                    </m:sSub>
                    <m:r>
                      <a:rPr lang="it-IT" b="0" i="0" smtClean="0">
                        <a:latin typeface="Cambria Math" panose="02040503050406030204" pitchFamily="18" charset="0"/>
                        <a:ea typeface="Cambria Math" panose="02040503050406030204" pitchFamily="18" charset="0"/>
                      </a:rPr>
                      <m:t>  </m:t>
                    </m:r>
                  </m:oMath>
                </a14:m>
                <a:r>
                  <a:rPr lang="en-GB"/>
                  <a:t> where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𝜃</m:t>
                              </m:r>
                            </m:e>
                          </m:mr>
                          <m:mr>
                            <m:e>
                              <m:m>
                                <m:mPr>
                                  <m:mcs>
                                    <m:mc>
                                      <m:mcPr>
                                        <m:count m:val="1"/>
                                        <m:mcJc m:val="center"/>
                                      </m:mcPr>
                                    </m:mc>
                                  </m:mcs>
                                  <m:ctrlPr>
                                    <a:rPr lang="en-US" i="1">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mr>
                                <m:mr>
                                  <m:e>
                                    <m:r>
                                      <a:rPr lang="en-US" i="1">
                                        <a:latin typeface="Cambria Math" panose="02040503050406030204" pitchFamily="18" charset="0"/>
                                      </a:rPr>
                                      <m:t>𝛼</m:t>
                                    </m:r>
                                  </m:e>
                                </m:mr>
                              </m:m>
                            </m:e>
                          </m:mr>
                          <m:mr>
                            <m:e>
                              <m:acc>
                                <m:accPr>
                                  <m:chr m:val="̇"/>
                                  <m:ctrlPr>
                                    <a:rPr lang="en-US" i="1">
                                      <a:latin typeface="Cambria Math" panose="02040503050406030204" pitchFamily="18" charset="0"/>
                                    </a:rPr>
                                  </m:ctrlPr>
                                </m:accPr>
                                <m:e>
                                  <m:r>
                                    <a:rPr lang="en-US" i="1">
                                      <a:latin typeface="Cambria Math" panose="02040503050406030204" pitchFamily="18" charset="0"/>
                                    </a:rPr>
                                    <m:t>𝛼</m:t>
                                  </m:r>
                                </m:e>
                              </m:acc>
                            </m:e>
                          </m:mr>
                        </m:m>
                      </m:e>
                    </m:d>
                  </m:oMath>
                </a14:m>
                <a:r>
                  <a:rPr lang="en-GB"/>
                  <a:t>, </a:t>
                </a:r>
                <a14:m>
                  <m:oMath xmlns:m="http://schemas.openxmlformats.org/officeDocument/2006/math">
                    <m:sSub>
                      <m:sSubPr>
                        <m:ctrlPr>
                          <a:rPr lang="it-IT" b="0" i="1" smtClean="0">
                            <a:latin typeface="Cambria Math" panose="02040503050406030204" pitchFamily="18" charset="0"/>
                          </a:rPr>
                        </m:ctrlPr>
                      </m:sSubPr>
                      <m:e>
                        <m:r>
                          <a:rPr lang="en-US" i="1" smtClean="0">
                            <a:latin typeface="Cambria Math" panose="02040503050406030204" pitchFamily="18" charset="0"/>
                          </a:rPr>
                          <m:t>𝑥</m:t>
                        </m:r>
                      </m:e>
                      <m:sub>
                        <m:r>
                          <a:rPr lang="it-IT" b="0" i="1" smtClean="0">
                            <a:latin typeface="Cambria Math" panose="02040503050406030204" pitchFamily="18" charset="0"/>
                          </a:rPr>
                          <m:t>𝑒𝑞</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𝜃</m:t>
                              </m:r>
                            </m:e>
                          </m:mr>
                          <m:mr>
                            <m:e>
                              <m:m>
                                <m:mPr>
                                  <m:mcs>
                                    <m:mc>
                                      <m:mcPr>
                                        <m:count m:val="1"/>
                                        <m:mcJc m:val="center"/>
                                      </m:mcPr>
                                    </m:mc>
                                  </m:mcs>
                                  <m:ctrlPr>
                                    <a:rPr lang="en-US" i="1">
                                      <a:latin typeface="Cambria Math" panose="02040503050406030204" pitchFamily="18" charset="0"/>
                                    </a:rPr>
                                  </m:ctrlPr>
                                </m:mPr>
                                <m:mr>
                                  <m:e>
                                    <m:r>
                                      <m:rPr>
                                        <m:brk m:alnAt="7"/>
                                      </m:rPr>
                                      <a:rPr lang="it-IT" b="0" i="1" smtClean="0">
                                        <a:latin typeface="Cambria Math" panose="02040503050406030204" pitchFamily="18" charset="0"/>
                                      </a:rPr>
                                      <m:t>0</m:t>
                                    </m:r>
                                  </m:e>
                                </m:mr>
                                <m:mr>
                                  <m:e>
                                    <m:r>
                                      <a:rPr lang="en-US" i="1" smtClean="0">
                                        <a:latin typeface="Cambria Math" panose="02040503050406030204" pitchFamily="18" charset="0"/>
                                        <a:ea typeface="Cambria Math" panose="02040503050406030204" pitchFamily="18" charset="0"/>
                                      </a:rPr>
                                      <m:t>𝜋</m:t>
                                    </m:r>
                                  </m:e>
                                </m:mr>
                              </m:m>
                            </m:e>
                          </m:mr>
                          <m:mr>
                            <m:e>
                              <m:r>
                                <a:rPr lang="it-IT" b="0" i="1" smtClean="0">
                                  <a:latin typeface="Cambria Math" panose="02040503050406030204" pitchFamily="18" charset="0"/>
                                </a:rPr>
                                <m:t>0</m:t>
                              </m:r>
                            </m:e>
                          </m:mr>
                        </m:m>
                      </m:e>
                    </m:d>
                  </m:oMath>
                </a14:m>
                <a:r>
                  <a:rPr lang="en-GB"/>
                  <a:t> and </a:t>
                </a:r>
                <a14:m>
                  <m:oMath xmlns:m="http://schemas.openxmlformats.org/officeDocument/2006/math">
                    <m:r>
                      <a:rPr lang="it-IT" b="0" i="1" smtClean="0">
                        <a:latin typeface="Cambria Math" panose="02040503050406030204" pitchFamily="18" charset="0"/>
                      </a:rPr>
                      <m:t>𝑢</m:t>
                    </m:r>
                    <m:r>
                      <a:rPr lang="it-IT" b="0" i="1" smtClean="0">
                        <a:latin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𝜏</m:t>
                    </m:r>
                  </m:oMath>
                </a14:m>
                <a:endParaRPr lang="en-GB"/>
              </a:p>
            </p:txBody>
          </p:sp>
        </mc:Choice>
        <mc:Fallback>
          <p:sp>
            <p:nvSpPr>
              <p:cNvPr id="5" name="CasellaDiTesto 4">
                <a:extLst>
                  <a:ext uri="{FF2B5EF4-FFF2-40B4-BE49-F238E27FC236}">
                    <a16:creationId xmlns:a16="http://schemas.microsoft.com/office/drawing/2014/main" id="{B2128080-525F-7246-BD20-D559F5B797E4}"/>
                  </a:ext>
                </a:extLst>
              </p:cNvPr>
              <p:cNvSpPr txBox="1">
                <a:spLocks noRot="1" noChangeAspect="1" noMove="1" noResize="1" noEditPoints="1" noAdjustHandles="1" noChangeArrowheads="1" noChangeShapeType="1" noTextEdit="1"/>
              </p:cNvSpPr>
              <p:nvPr/>
            </p:nvSpPr>
            <p:spPr>
              <a:xfrm>
                <a:off x="336000" y="948314"/>
                <a:ext cx="12104177" cy="1622945"/>
              </a:xfrm>
              <a:prstGeom prst="rect">
                <a:avLst/>
              </a:prstGeom>
              <a:blipFill>
                <a:blip r:embed="rId2"/>
                <a:stretch>
                  <a:fillRect l="-403" t="-2256"/>
                </a:stretch>
              </a:blipFill>
            </p:spPr>
            <p:txBody>
              <a:bodyPr/>
              <a:lstStyle/>
              <a:p>
                <a:r>
                  <a:rPr lang="en-US">
                    <a:noFill/>
                  </a:rPr>
                  <a:t> </a:t>
                </a:r>
              </a:p>
            </p:txBody>
          </p:sp>
        </mc:Fallback>
      </mc:AlternateContent>
      <p:sp>
        <p:nvSpPr>
          <p:cNvPr id="7" name="CasellaDiTesto 6">
            <a:extLst>
              <a:ext uri="{FF2B5EF4-FFF2-40B4-BE49-F238E27FC236}">
                <a16:creationId xmlns:a16="http://schemas.microsoft.com/office/drawing/2014/main" id="{E6BFB2C5-AC6C-6D42-80CA-565D32D05944}"/>
              </a:ext>
            </a:extLst>
          </p:cNvPr>
          <p:cNvSpPr txBox="1"/>
          <p:nvPr/>
        </p:nvSpPr>
        <p:spPr>
          <a:xfrm>
            <a:off x="336000" y="2649677"/>
            <a:ext cx="11442712" cy="646331"/>
          </a:xfrm>
          <a:prstGeom prst="rect">
            <a:avLst/>
          </a:prstGeom>
          <a:noFill/>
        </p:spPr>
        <p:txBody>
          <a:bodyPr wrap="square" rtlCol="0">
            <a:spAutoFit/>
          </a:bodyPr>
          <a:lstStyle/>
          <a:p>
            <a:pPr algn="just"/>
            <a:r>
              <a:rPr lang="en-GB"/>
              <a:t>The first control algorithm we designed for this task was a </a:t>
            </a:r>
            <a:r>
              <a:rPr lang="en-GB" b="1"/>
              <a:t>pole placement </a:t>
            </a:r>
            <a:r>
              <a:rPr lang="en-GB"/>
              <a:t>method based only on alpha dynamics. To achieve better rejection to disturbances, we introduced an integrator in the system.</a:t>
            </a:r>
          </a:p>
        </p:txBody>
      </p:sp>
      <p:pic>
        <p:nvPicPr>
          <p:cNvPr id="10" name="Immagine 9">
            <a:extLst>
              <a:ext uri="{FF2B5EF4-FFF2-40B4-BE49-F238E27FC236}">
                <a16:creationId xmlns:a16="http://schemas.microsoft.com/office/drawing/2014/main" id="{B8639A10-33EB-424B-876B-220AC7708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024" y="3670604"/>
            <a:ext cx="4824597" cy="2740464"/>
          </a:xfrm>
          <a:prstGeom prst="rect">
            <a:avLst/>
          </a:prstGeom>
        </p:spPr>
      </p:pic>
      <p:sp>
        <p:nvSpPr>
          <p:cNvPr id="11" name="CasellaDiTesto 10">
            <a:extLst>
              <a:ext uri="{FF2B5EF4-FFF2-40B4-BE49-F238E27FC236}">
                <a16:creationId xmlns:a16="http://schemas.microsoft.com/office/drawing/2014/main" id="{DAF73122-CF1A-DD4F-BBB7-6AC4453CDA61}"/>
              </a:ext>
            </a:extLst>
          </p:cNvPr>
          <p:cNvSpPr txBox="1"/>
          <p:nvPr/>
        </p:nvSpPr>
        <p:spPr>
          <a:xfrm>
            <a:off x="7051729" y="3422903"/>
            <a:ext cx="2595966" cy="369332"/>
          </a:xfrm>
          <a:prstGeom prst="rect">
            <a:avLst/>
          </a:prstGeom>
          <a:noFill/>
        </p:spPr>
        <p:txBody>
          <a:bodyPr wrap="square" rtlCol="0">
            <a:spAutoFit/>
          </a:bodyPr>
          <a:lstStyle/>
          <a:p>
            <a:r>
              <a:rPr lang="en-GB" i="1"/>
              <a:t>Control scheme:</a:t>
            </a:r>
          </a:p>
        </p:txBody>
      </p:sp>
      <p:sp>
        <p:nvSpPr>
          <p:cNvPr id="12" name="CasellaDiTesto 11">
            <a:extLst>
              <a:ext uri="{FF2B5EF4-FFF2-40B4-BE49-F238E27FC236}">
                <a16:creationId xmlns:a16="http://schemas.microsoft.com/office/drawing/2014/main" id="{07B794D9-9619-F045-8C52-CE7814E03782}"/>
              </a:ext>
            </a:extLst>
          </p:cNvPr>
          <p:cNvSpPr txBox="1"/>
          <p:nvPr/>
        </p:nvSpPr>
        <p:spPr>
          <a:xfrm>
            <a:off x="336000" y="4578710"/>
            <a:ext cx="5585406" cy="646331"/>
          </a:xfrm>
          <a:prstGeom prst="rect">
            <a:avLst/>
          </a:prstGeom>
          <a:noFill/>
        </p:spPr>
        <p:txBody>
          <a:bodyPr wrap="square" rtlCol="0">
            <a:spAutoFit/>
          </a:bodyPr>
          <a:lstStyle/>
          <a:p>
            <a:pPr algn="just"/>
            <a:r>
              <a:rPr lang="en-GB"/>
              <a:t>For tuning purposes, we set the positions of the three poles defined by the pole placement method</a:t>
            </a:r>
          </a:p>
        </p:txBody>
      </p:sp>
    </p:spTree>
    <p:extLst>
      <p:ext uri="{BB962C8B-B14F-4D97-AF65-F5344CB8AC3E}">
        <p14:creationId xmlns:p14="http://schemas.microsoft.com/office/powerpoint/2010/main" val="3463905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Stabilization of the horizontal arm in upright position (2)</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44</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5" name="CasellaDiTesto 4">
            <a:extLst>
              <a:ext uri="{FF2B5EF4-FFF2-40B4-BE49-F238E27FC236}">
                <a16:creationId xmlns:a16="http://schemas.microsoft.com/office/drawing/2014/main" id="{95F8B679-BFE4-3042-AF74-1F386D3F16CE}"/>
              </a:ext>
            </a:extLst>
          </p:cNvPr>
          <p:cNvSpPr txBox="1"/>
          <p:nvPr/>
        </p:nvSpPr>
        <p:spPr>
          <a:xfrm>
            <a:off x="603682" y="957175"/>
            <a:ext cx="11061818" cy="369332"/>
          </a:xfrm>
          <a:prstGeom prst="rect">
            <a:avLst/>
          </a:prstGeom>
          <a:noFill/>
        </p:spPr>
        <p:txBody>
          <a:bodyPr wrap="square" rtlCol="0">
            <a:spAutoFit/>
          </a:bodyPr>
          <a:lstStyle/>
          <a:p>
            <a:r>
              <a:rPr lang="en-GB"/>
              <a:t>In the laboratory, we tested if the algorithm successfully stabilizes the pendulum in the upright position</a:t>
            </a:r>
          </a:p>
        </p:txBody>
      </p:sp>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20FF82AD-C39E-C34E-AEFE-B65466ACBBBA}"/>
                  </a:ext>
                </a:extLst>
              </p:cNvPr>
              <p:cNvSpPr txBox="1"/>
              <p:nvPr/>
            </p:nvSpPr>
            <p:spPr>
              <a:xfrm>
                <a:off x="536722" y="4643464"/>
                <a:ext cx="11128778" cy="1754326"/>
              </a:xfrm>
              <a:prstGeom prst="rect">
                <a:avLst/>
              </a:prstGeom>
              <a:noFill/>
            </p:spPr>
            <p:txBody>
              <a:bodyPr wrap="square" rtlCol="0">
                <a:spAutoFit/>
              </a:bodyPr>
              <a:lstStyle/>
              <a:p>
                <a:pPr algn="just"/>
                <a:r>
                  <a:rPr lang="en-GB"/>
                  <a:t>The algorithm stops working when theta saturates. This will always happen as the theta dynamic is not controlled.</a:t>
                </a:r>
              </a:p>
              <a:p>
                <a:pPr algn="just"/>
                <a:endParaRPr lang="en-GB"/>
              </a:p>
              <a:p>
                <a:pPr algn="just"/>
                <a:r>
                  <a:rPr lang="en-GB"/>
                  <a:t>In order to continuously stabilize the pendulum, it's necessary to also control the </a:t>
                </a:r>
                <a14:m>
                  <m:oMath xmlns:m="http://schemas.openxmlformats.org/officeDocument/2006/math">
                    <m:r>
                      <a:rPr lang="en-US" b="0" i="1" smtClean="0">
                        <a:latin typeface="Cambria Math" panose="02040503050406030204" pitchFamily="18" charset="0"/>
                      </a:rPr>
                      <m:t>𝜃</m:t>
                    </m:r>
                  </m:oMath>
                </a14:m>
                <a:r>
                  <a:rPr lang="en-GB"/>
                  <a:t> dynamics. For this reason, we developed a </a:t>
                </a:r>
                <a:r>
                  <a:rPr lang="en-GB" b="1"/>
                  <a:t>full-state pole placement </a:t>
                </a:r>
                <a:r>
                  <a:rPr lang="en-GB"/>
                  <a:t>method that will be used to achieve the third control objective.</a:t>
                </a:r>
              </a:p>
            </p:txBody>
          </p:sp>
        </mc:Choice>
        <mc:Fallback>
          <p:sp>
            <p:nvSpPr>
              <p:cNvPr id="7" name="CasellaDiTesto 6">
                <a:extLst>
                  <a:ext uri="{FF2B5EF4-FFF2-40B4-BE49-F238E27FC236}">
                    <a16:creationId xmlns:a16="http://schemas.microsoft.com/office/drawing/2014/main" id="{20FF82AD-C39E-C34E-AEFE-B65466ACBBBA}"/>
                  </a:ext>
                </a:extLst>
              </p:cNvPr>
              <p:cNvSpPr txBox="1">
                <a:spLocks noRot="1" noChangeAspect="1" noMove="1" noResize="1" noEditPoints="1" noAdjustHandles="1" noChangeArrowheads="1" noChangeShapeType="1" noTextEdit="1"/>
              </p:cNvSpPr>
              <p:nvPr/>
            </p:nvSpPr>
            <p:spPr>
              <a:xfrm>
                <a:off x="536722" y="4643464"/>
                <a:ext cx="11128778" cy="1754326"/>
              </a:xfrm>
              <a:prstGeom prst="rect">
                <a:avLst/>
              </a:prstGeom>
              <a:blipFill>
                <a:blip r:embed="rId2"/>
                <a:stretch>
                  <a:fillRect l="-438" t="-2083" r="-493" b="-4514"/>
                </a:stretch>
              </a:blipFill>
            </p:spPr>
            <p:txBody>
              <a:bodyPr/>
              <a:lstStyle/>
              <a:p>
                <a:r>
                  <a:rPr lang="en-US">
                    <a:noFill/>
                  </a:rPr>
                  <a:t> </a:t>
                </a:r>
              </a:p>
            </p:txBody>
          </p:sp>
        </mc:Fallback>
      </mc:AlternateContent>
      <p:pic>
        <p:nvPicPr>
          <p:cNvPr id="12" name="Immagine 11">
            <a:extLst>
              <a:ext uri="{FF2B5EF4-FFF2-40B4-BE49-F238E27FC236}">
                <a16:creationId xmlns:a16="http://schemas.microsoft.com/office/drawing/2014/main" id="{EB5C57CF-810F-E14E-BA4D-F9FA2D016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449" y="1538976"/>
            <a:ext cx="5716803" cy="2980613"/>
          </a:xfrm>
          <a:prstGeom prst="rect">
            <a:avLst/>
          </a:prstGeom>
        </p:spPr>
      </p:pic>
      <p:pic>
        <p:nvPicPr>
          <p:cNvPr id="13" name="Immagine 12">
            <a:extLst>
              <a:ext uri="{FF2B5EF4-FFF2-40B4-BE49-F238E27FC236}">
                <a16:creationId xmlns:a16="http://schemas.microsoft.com/office/drawing/2014/main" id="{54EEC95B-CA6B-C846-A650-20E1F7C74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748" y="1553077"/>
            <a:ext cx="5592615" cy="2952412"/>
          </a:xfrm>
          <a:prstGeom prst="rect">
            <a:avLst/>
          </a:prstGeom>
        </p:spPr>
      </p:pic>
    </p:spTree>
    <p:extLst>
      <p:ext uri="{BB962C8B-B14F-4D97-AF65-F5344CB8AC3E}">
        <p14:creationId xmlns:p14="http://schemas.microsoft.com/office/powerpoint/2010/main" val="2420016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45</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2875263" y="2298274"/>
            <a:ext cx="6441474" cy="1938992"/>
          </a:xfrm>
          <a:prstGeom prst="rect">
            <a:avLst/>
          </a:prstGeom>
          <a:noFill/>
        </p:spPr>
        <p:txBody>
          <a:bodyPr wrap="square" lIns="91440" tIns="45720" rIns="91440" bIns="45720" rtlCol="0" anchor="t">
            <a:spAutoFit/>
          </a:bodyPr>
          <a:lstStyle/>
          <a:p>
            <a:pPr algn="ctr"/>
            <a:r>
              <a:rPr lang="en-US" sz="6000" b="1">
                <a:solidFill>
                  <a:srgbClr val="FEFBF3"/>
                </a:solidFill>
              </a:rPr>
              <a:t>FULL STATE FEEDBACK</a:t>
            </a:r>
            <a:endParaRPr lang="en-US" sz="8000" b="1">
              <a:solidFill>
                <a:srgbClr val="FEFBF3"/>
              </a:solidFill>
            </a:endParaRPr>
          </a:p>
        </p:txBody>
      </p:sp>
      <p:sp>
        <p:nvSpPr>
          <p:cNvPr id="7" name="Footer Placeholder 3">
            <a:extLst>
              <a:ext uri="{FF2B5EF4-FFF2-40B4-BE49-F238E27FC236}">
                <a16:creationId xmlns:a16="http://schemas.microsoft.com/office/drawing/2014/main" id="{E2A0DC24-CA0F-4086-89D8-3A4A09E14497}"/>
              </a:ext>
            </a:extLst>
          </p:cNvPr>
          <p:cNvSpPr>
            <a:spLocks noGrp="1"/>
          </p:cNvSpPr>
          <p:nvPr>
            <p:ph type="ftr" sz="quarter" idx="11"/>
          </p:nvPr>
        </p:nvSpPr>
        <p:spPr>
          <a:xfrm>
            <a:off x="3553326" y="6516603"/>
            <a:ext cx="4114800" cy="289381"/>
          </a:xfrm>
        </p:spPr>
        <p:txBody>
          <a:bodyPr/>
          <a:lstStyle/>
          <a:p>
            <a:r>
              <a:rPr lang="it-IT"/>
              <a:t>ACL – </a:t>
            </a:r>
            <a:r>
              <a:rPr lang="en-US"/>
              <a:t>Inverted Pendulum</a:t>
            </a:r>
          </a:p>
        </p:txBody>
      </p:sp>
    </p:spTree>
    <p:extLst>
      <p:ext uri="{BB962C8B-B14F-4D97-AF65-F5344CB8AC3E}">
        <p14:creationId xmlns:p14="http://schemas.microsoft.com/office/powerpoint/2010/main" val="1182210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GB" sz="2000" b="1"/>
              <a:t>Position control of the horizontal arm while keeping the vertical arm in the upright position – LMI (1)</a:t>
            </a:r>
            <a:endParaRPr lang="en-US" sz="2000" b="1"/>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46</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3253"/>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5" name="CasellaDiTesto 4">
            <a:extLst>
              <a:ext uri="{FF2B5EF4-FFF2-40B4-BE49-F238E27FC236}">
                <a16:creationId xmlns:a16="http://schemas.microsoft.com/office/drawing/2014/main" id="{49FF72C3-E781-3F48-8C84-233E162C40A2}"/>
              </a:ext>
            </a:extLst>
          </p:cNvPr>
          <p:cNvSpPr txBox="1"/>
          <p:nvPr/>
        </p:nvSpPr>
        <p:spPr>
          <a:xfrm>
            <a:off x="536722" y="897328"/>
            <a:ext cx="11066393" cy="2862322"/>
          </a:xfrm>
          <a:prstGeom prst="rect">
            <a:avLst/>
          </a:prstGeom>
          <a:noFill/>
        </p:spPr>
        <p:txBody>
          <a:bodyPr wrap="square" rtlCol="0">
            <a:spAutoFit/>
          </a:bodyPr>
          <a:lstStyle/>
          <a:p>
            <a:r>
              <a:rPr lang="en-GB"/>
              <a:t>To design the full-state pole placement method, we used </a:t>
            </a:r>
            <a:r>
              <a:rPr lang="en-GB" b="1"/>
              <a:t>Linear Matrix Inequalities </a:t>
            </a:r>
            <a:r>
              <a:rPr lang="en-GB"/>
              <a:t>(LMI). LMI provide a state-feedback gain by solving a constrained optimization problem. The constraint we imposed regard:</a:t>
            </a:r>
          </a:p>
          <a:p>
            <a:pPr marL="285750" indent="-285750">
              <a:buFont typeface="Arial" panose="020B0604020202020204" pitchFamily="34" charset="0"/>
              <a:buChar char="•"/>
            </a:pPr>
            <a:r>
              <a:rPr lang="en-GB"/>
              <a:t>Minimization of the control effort</a:t>
            </a:r>
          </a:p>
          <a:p>
            <a:pPr marL="285750" indent="-285750">
              <a:buFont typeface="Arial" panose="020B0604020202020204" pitchFamily="34" charset="0"/>
              <a:buChar char="•"/>
            </a:pPr>
            <a:r>
              <a:rPr lang="en-GB"/>
              <a:t>Damping of the poles</a:t>
            </a:r>
          </a:p>
          <a:p>
            <a:pPr marL="285750" indent="-285750">
              <a:buFont typeface="Arial" panose="020B0604020202020204" pitchFamily="34" charset="0"/>
              <a:buChar char="•"/>
            </a:pPr>
            <a:r>
              <a:rPr lang="en-GB"/>
              <a:t>Settling time</a:t>
            </a:r>
          </a:p>
          <a:p>
            <a:pPr marL="285750" indent="-285750">
              <a:buFont typeface="Arial" panose="020B0604020202020204" pitchFamily="34" charset="0"/>
              <a:buChar char="•"/>
            </a:pPr>
            <a:endParaRPr lang="en-GB"/>
          </a:p>
          <a:p>
            <a:r>
              <a:rPr lang="en-GB"/>
              <a:t>The tuning of the algorithm was performed on the values of the parameters for the aforementioned constraints.</a:t>
            </a:r>
          </a:p>
          <a:p>
            <a:pPr marL="285750" indent="-285750">
              <a:buFont typeface="Arial" panose="020B0604020202020204" pitchFamily="34" charset="0"/>
              <a:buChar char="•"/>
            </a:pPr>
            <a:endParaRPr lang="en-GB"/>
          </a:p>
        </p:txBody>
      </p:sp>
      <p:pic>
        <p:nvPicPr>
          <p:cNvPr id="9" name="Immagine 8">
            <a:extLst>
              <a:ext uri="{FF2B5EF4-FFF2-40B4-BE49-F238E27FC236}">
                <a16:creationId xmlns:a16="http://schemas.microsoft.com/office/drawing/2014/main" id="{508A542F-59F6-1B4A-9523-25348CCFC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609" y="3265500"/>
            <a:ext cx="6452677" cy="3084380"/>
          </a:xfrm>
          <a:prstGeom prst="rect">
            <a:avLst/>
          </a:prstGeom>
        </p:spPr>
      </p:pic>
      <p:sp>
        <p:nvSpPr>
          <p:cNvPr id="10" name="CasellaDiTesto 9">
            <a:extLst>
              <a:ext uri="{FF2B5EF4-FFF2-40B4-BE49-F238E27FC236}">
                <a16:creationId xmlns:a16="http://schemas.microsoft.com/office/drawing/2014/main" id="{687DC002-221F-2941-A8E3-003187807320}"/>
              </a:ext>
            </a:extLst>
          </p:cNvPr>
          <p:cNvSpPr txBox="1"/>
          <p:nvPr/>
        </p:nvSpPr>
        <p:spPr>
          <a:xfrm>
            <a:off x="532780" y="4327410"/>
            <a:ext cx="1953491" cy="369332"/>
          </a:xfrm>
          <a:prstGeom prst="rect">
            <a:avLst/>
          </a:prstGeom>
          <a:noFill/>
        </p:spPr>
        <p:txBody>
          <a:bodyPr wrap="square" rtlCol="0">
            <a:spAutoFit/>
          </a:bodyPr>
          <a:lstStyle/>
          <a:p>
            <a:r>
              <a:rPr lang="en-GB" i="1"/>
              <a:t>Control scheme:</a:t>
            </a:r>
          </a:p>
        </p:txBody>
      </p:sp>
      <p:sp>
        <p:nvSpPr>
          <p:cNvPr id="7" name="Right Brace 6">
            <a:extLst>
              <a:ext uri="{FF2B5EF4-FFF2-40B4-BE49-F238E27FC236}">
                <a16:creationId xmlns:a16="http://schemas.microsoft.com/office/drawing/2014/main" id="{5F6157EB-4FE9-4946-9C72-0A971A83D2A1}"/>
              </a:ext>
            </a:extLst>
          </p:cNvPr>
          <p:cNvSpPr/>
          <p:nvPr/>
        </p:nvSpPr>
        <p:spPr>
          <a:xfrm>
            <a:off x="4600574" y="1828800"/>
            <a:ext cx="228601" cy="771525"/>
          </a:xfrm>
          <a:prstGeom prst="rightBrace">
            <a:avLst>
              <a:gd name="adj1" fmla="val 34913"/>
              <a:gd name="adj2" fmla="val 50000"/>
            </a:avLst>
          </a:prstGeom>
          <a:ln w="25400">
            <a:solidFill>
              <a:schemeClr val="tx1"/>
            </a:solidFill>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D1B65B4-85F2-4A94-8CA9-BBC78D132001}"/>
              </a:ext>
            </a:extLst>
          </p:cNvPr>
          <p:cNvSpPr txBox="1"/>
          <p:nvPr/>
        </p:nvSpPr>
        <p:spPr>
          <a:xfrm>
            <a:off x="4991099" y="1891396"/>
            <a:ext cx="5876925" cy="646331"/>
          </a:xfrm>
          <a:prstGeom prst="rect">
            <a:avLst/>
          </a:prstGeom>
          <a:noFill/>
        </p:spPr>
        <p:txBody>
          <a:bodyPr wrap="square" rtlCol="0">
            <a:spAutoFit/>
          </a:bodyPr>
          <a:lstStyle/>
          <a:p>
            <a:r>
              <a:rPr lang="en-US"/>
              <a:t>Paper: </a:t>
            </a:r>
            <a:r>
              <a:rPr lang="en-US">
                <a:hlinkClick r:id="rId3"/>
              </a:rPr>
              <a:t>LMI Pole Regions for a Robust Discrete-Time Pole Placement Controller Design</a:t>
            </a:r>
            <a:endParaRPr lang="en-US"/>
          </a:p>
        </p:txBody>
      </p:sp>
    </p:spTree>
    <p:extLst>
      <p:ext uri="{BB962C8B-B14F-4D97-AF65-F5344CB8AC3E}">
        <p14:creationId xmlns:p14="http://schemas.microsoft.com/office/powerpoint/2010/main" val="3658848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GB" sz="2000" b="1"/>
              <a:t>Position control of the horizontal arm while keeping the vertical arm in the upright position – LMI (2)</a:t>
            </a:r>
            <a:endParaRPr lang="en-US" sz="2000" b="1"/>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47</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9" name="CasellaDiTesto 8">
            <a:extLst>
              <a:ext uri="{FF2B5EF4-FFF2-40B4-BE49-F238E27FC236}">
                <a16:creationId xmlns:a16="http://schemas.microsoft.com/office/drawing/2014/main" id="{702A4B25-594D-6444-B69C-BEFAEB58487D}"/>
              </a:ext>
            </a:extLst>
          </p:cNvPr>
          <p:cNvSpPr txBox="1"/>
          <p:nvPr/>
        </p:nvSpPr>
        <p:spPr>
          <a:xfrm>
            <a:off x="268361" y="820732"/>
            <a:ext cx="10206841" cy="1200329"/>
          </a:xfrm>
          <a:prstGeom prst="rect">
            <a:avLst/>
          </a:prstGeom>
          <a:noFill/>
        </p:spPr>
        <p:txBody>
          <a:bodyPr wrap="square" rtlCol="0">
            <a:spAutoFit/>
          </a:bodyPr>
          <a:lstStyle/>
          <a:p>
            <a:r>
              <a:rPr lang="en-GB"/>
              <a:t>To test this algorithm, two experiments were performed:</a:t>
            </a:r>
          </a:p>
          <a:p>
            <a:pPr marL="285750" indent="-285750">
              <a:buFont typeface="Arial" panose="020B0604020202020204" pitchFamily="34" charset="0"/>
              <a:buChar char="•"/>
            </a:pPr>
            <a:r>
              <a:rPr lang="en-GB"/>
              <a:t>Theta constant reference of 0° (to completely achieve the second control objective)</a:t>
            </a:r>
          </a:p>
          <a:p>
            <a:pPr marL="285750" indent="-285750">
              <a:buFont typeface="Arial" panose="020B0604020202020204" pitchFamily="34" charset="0"/>
              <a:buChar char="•"/>
            </a:pPr>
            <a:r>
              <a:rPr lang="en-GB"/>
              <a:t>Dynamic response: varying theta reference</a:t>
            </a:r>
          </a:p>
          <a:p>
            <a:pPr marL="285750" indent="-285750">
              <a:buFont typeface="Arial" panose="020B0604020202020204" pitchFamily="34" charset="0"/>
              <a:buChar char="•"/>
            </a:pPr>
            <a:endParaRPr lang="en-GB"/>
          </a:p>
        </p:txBody>
      </p:sp>
      <p:pic>
        <p:nvPicPr>
          <p:cNvPr id="12" name="Immagine 11">
            <a:extLst>
              <a:ext uri="{FF2B5EF4-FFF2-40B4-BE49-F238E27FC236}">
                <a16:creationId xmlns:a16="http://schemas.microsoft.com/office/drawing/2014/main" id="{327D635F-DE44-7A46-9642-06D208C00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343" y="1668205"/>
            <a:ext cx="4338770" cy="2294541"/>
          </a:xfrm>
          <a:prstGeom prst="rect">
            <a:avLst/>
          </a:prstGeom>
        </p:spPr>
      </p:pic>
      <p:pic>
        <p:nvPicPr>
          <p:cNvPr id="14" name="Immagine 13">
            <a:extLst>
              <a:ext uri="{FF2B5EF4-FFF2-40B4-BE49-F238E27FC236}">
                <a16:creationId xmlns:a16="http://schemas.microsoft.com/office/drawing/2014/main" id="{ECFE30E2-8455-374E-959C-B1B7954ED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14" y="1807332"/>
            <a:ext cx="4041887" cy="2179449"/>
          </a:xfrm>
          <a:prstGeom prst="rect">
            <a:avLst/>
          </a:prstGeom>
        </p:spPr>
      </p:pic>
      <p:pic>
        <p:nvPicPr>
          <p:cNvPr id="16" name="Immagine 15">
            <a:extLst>
              <a:ext uri="{FF2B5EF4-FFF2-40B4-BE49-F238E27FC236}">
                <a16:creationId xmlns:a16="http://schemas.microsoft.com/office/drawing/2014/main" id="{7FD84CEF-A47C-9B45-AAD1-63CB18FC11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60" y="4130458"/>
            <a:ext cx="4279668" cy="2268429"/>
          </a:xfrm>
          <a:prstGeom prst="rect">
            <a:avLst/>
          </a:prstGeom>
        </p:spPr>
      </p:pic>
      <p:pic>
        <p:nvPicPr>
          <p:cNvPr id="18" name="Immagine 17">
            <a:extLst>
              <a:ext uri="{FF2B5EF4-FFF2-40B4-BE49-F238E27FC236}">
                <a16:creationId xmlns:a16="http://schemas.microsoft.com/office/drawing/2014/main" id="{2C5C949F-671C-4F46-8A7E-826EF487DC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0445" y="4113274"/>
            <a:ext cx="4279668" cy="2285613"/>
          </a:xfrm>
          <a:prstGeom prst="rect">
            <a:avLst/>
          </a:prstGeom>
        </p:spPr>
      </p:pic>
    </p:spTree>
    <p:extLst>
      <p:ext uri="{BB962C8B-B14F-4D97-AF65-F5344CB8AC3E}">
        <p14:creationId xmlns:p14="http://schemas.microsoft.com/office/powerpoint/2010/main" val="3994875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GB" sz="2000" b="1"/>
              <a:t>Position control of the horizontal arm while keeping the vertical arm in the upright position – LMI (3)</a:t>
            </a:r>
            <a:endParaRPr lang="en-US" sz="2000" b="1"/>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48</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11" name="Immagine 10">
            <a:extLst>
              <a:ext uri="{FF2B5EF4-FFF2-40B4-BE49-F238E27FC236}">
                <a16:creationId xmlns:a16="http://schemas.microsoft.com/office/drawing/2014/main" id="{1D4FAE7F-0437-7041-8388-695D1660D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257" y="2240361"/>
            <a:ext cx="7051997" cy="4005619"/>
          </a:xfrm>
          <a:prstGeom prst="rect">
            <a:avLst/>
          </a:prstGeom>
        </p:spPr>
      </p:pic>
      <p:sp>
        <p:nvSpPr>
          <p:cNvPr id="12" name="CasellaDiTesto 11">
            <a:extLst>
              <a:ext uri="{FF2B5EF4-FFF2-40B4-BE49-F238E27FC236}">
                <a16:creationId xmlns:a16="http://schemas.microsoft.com/office/drawing/2014/main" id="{747AF9A4-1A02-C449-8ACC-FBEB3512B5D5}"/>
              </a:ext>
            </a:extLst>
          </p:cNvPr>
          <p:cNvSpPr txBox="1"/>
          <p:nvPr/>
        </p:nvSpPr>
        <p:spPr>
          <a:xfrm>
            <a:off x="536722" y="2375096"/>
            <a:ext cx="4317760" cy="3370153"/>
          </a:xfrm>
          <a:prstGeom prst="rect">
            <a:avLst/>
          </a:prstGeom>
          <a:noFill/>
        </p:spPr>
        <p:txBody>
          <a:bodyPr wrap="square" rtlCol="0">
            <a:spAutoFit/>
          </a:bodyPr>
          <a:lstStyle/>
          <a:p>
            <a:pPr algn="just">
              <a:spcAft>
                <a:spcPts val="600"/>
              </a:spcAft>
            </a:pPr>
            <a:r>
              <a:rPr lang="en-GB"/>
              <a:t>The purpose of the smart saturation is to prioritize the system stabilization. </a:t>
            </a:r>
          </a:p>
          <a:p>
            <a:pPr algn="just">
              <a:spcAft>
                <a:spcPts val="600"/>
              </a:spcAft>
            </a:pPr>
            <a:r>
              <a:rPr lang="en-GB"/>
              <a:t>This means that the control action is firstly allocated by the system stabilization loop in order to correctly stabilize the pendulum.</a:t>
            </a:r>
          </a:p>
          <a:p>
            <a:pPr algn="just">
              <a:spcAft>
                <a:spcPts val="600"/>
              </a:spcAft>
            </a:pPr>
            <a:r>
              <a:rPr lang="en-GB"/>
              <a:t>Then, the remaining control action is used by the theta integrator controller to track the theta reference.</a:t>
            </a:r>
          </a:p>
          <a:p>
            <a:pPr algn="just">
              <a:spcAft>
                <a:spcPts val="600"/>
              </a:spcAft>
            </a:pPr>
            <a:r>
              <a:rPr lang="en-GB"/>
              <a:t>An </a:t>
            </a:r>
            <a:r>
              <a:rPr lang="en-GB" b="1"/>
              <a:t>anti wind-up </a:t>
            </a:r>
            <a:r>
              <a:rPr lang="en-GB"/>
              <a:t>technique is also present.</a:t>
            </a:r>
          </a:p>
        </p:txBody>
      </p:sp>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EE2F33E4-1F55-704C-9029-2892BE2D1126}"/>
                  </a:ext>
                </a:extLst>
              </p:cNvPr>
              <p:cNvSpPr txBox="1"/>
              <p:nvPr/>
            </p:nvSpPr>
            <p:spPr>
              <a:xfrm>
                <a:off x="536722" y="853301"/>
                <a:ext cx="11057515" cy="1299523"/>
              </a:xfrm>
              <a:prstGeom prst="rect">
                <a:avLst/>
              </a:prstGeom>
              <a:noFill/>
            </p:spPr>
            <p:txBody>
              <a:bodyPr wrap="square" rtlCol="0">
                <a:spAutoFit/>
              </a:bodyPr>
              <a:lstStyle/>
              <a:p>
                <a:pPr algn="just">
                  <a:spcAft>
                    <a:spcPts val="600"/>
                  </a:spcAft>
                </a:pPr>
                <a:r>
                  <a:rPr lang="en-GB"/>
                  <a:t>The tracking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𝑟𝑒𝑓</m:t>
                        </m:r>
                      </m:sub>
                    </m:sSub>
                  </m:oMath>
                </a14:m>
                <a:r>
                  <a:rPr lang="en-GB"/>
                  <a:t> is not accurate. Hence, we added an </a:t>
                </a:r>
                <a:r>
                  <a:rPr lang="en-GB" b="1"/>
                  <a:t>integrator</a:t>
                </a:r>
                <a:r>
                  <a:rPr lang="en-GB"/>
                  <a:t> in the system to enhance the controller performances.</a:t>
                </a:r>
              </a:p>
              <a:p>
                <a:pPr algn="just"/>
                <a:r>
                  <a:rPr lang="en-GB"/>
                  <a:t>In addition, a </a:t>
                </a:r>
                <a:r>
                  <a:rPr lang="en-GB" b="1"/>
                  <a:t>smart saturation </a:t>
                </a:r>
                <a:r>
                  <a:rPr lang="en-GB"/>
                  <a:t>was also implemented in the following </a:t>
                </a:r>
                <a:r>
                  <a:rPr lang="en-GB" b="1"/>
                  <a:t>pole-placement plus integrator </a:t>
                </a:r>
                <a:r>
                  <a:rPr lang="en-GB"/>
                  <a:t>control scheme.</a:t>
                </a:r>
              </a:p>
            </p:txBody>
          </p:sp>
        </mc:Choice>
        <mc:Fallback>
          <p:sp>
            <p:nvSpPr>
              <p:cNvPr id="14" name="CasellaDiTesto 13">
                <a:extLst>
                  <a:ext uri="{FF2B5EF4-FFF2-40B4-BE49-F238E27FC236}">
                    <a16:creationId xmlns:a16="http://schemas.microsoft.com/office/drawing/2014/main" id="{EE2F33E4-1F55-704C-9029-2892BE2D1126}"/>
                  </a:ext>
                </a:extLst>
              </p:cNvPr>
              <p:cNvSpPr txBox="1">
                <a:spLocks noRot="1" noChangeAspect="1" noMove="1" noResize="1" noEditPoints="1" noAdjustHandles="1" noChangeArrowheads="1" noChangeShapeType="1" noTextEdit="1"/>
              </p:cNvSpPr>
              <p:nvPr/>
            </p:nvSpPr>
            <p:spPr>
              <a:xfrm>
                <a:off x="536722" y="853301"/>
                <a:ext cx="11057515" cy="1299523"/>
              </a:xfrm>
              <a:prstGeom prst="rect">
                <a:avLst/>
              </a:prstGeom>
              <a:blipFill>
                <a:blip r:embed="rId3"/>
                <a:stretch>
                  <a:fillRect l="-441" t="-3286" r="-496" b="-657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9693421E-6C93-46E7-BFA6-9E77006C58DD}"/>
              </a:ext>
            </a:extLst>
          </p:cNvPr>
          <p:cNvSpPr/>
          <p:nvPr/>
        </p:nvSpPr>
        <p:spPr>
          <a:xfrm>
            <a:off x="8673483" y="3803895"/>
            <a:ext cx="3383239" cy="1617678"/>
          </a:xfrm>
          <a:prstGeom prst="rect">
            <a:avLst/>
          </a:prstGeom>
          <a:solidFill>
            <a:schemeClr val="accent1">
              <a:alpha val="10000"/>
            </a:schemeClr>
          </a:solidFill>
          <a:ln w="25400" cap="rnd">
            <a:solidFill>
              <a:srgbClr val="0F2C5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336FBE-A11E-4132-B9FB-7A02A07B5A06}"/>
              </a:ext>
            </a:extLst>
          </p:cNvPr>
          <p:cNvSpPr txBox="1"/>
          <p:nvPr/>
        </p:nvSpPr>
        <p:spPr>
          <a:xfrm>
            <a:off x="10630517" y="3772681"/>
            <a:ext cx="1773382" cy="338554"/>
          </a:xfrm>
          <a:prstGeom prst="rect">
            <a:avLst/>
          </a:prstGeom>
          <a:noFill/>
        </p:spPr>
        <p:txBody>
          <a:bodyPr wrap="square" rtlCol="0">
            <a:spAutoFit/>
          </a:bodyPr>
          <a:lstStyle/>
          <a:p>
            <a:r>
              <a:rPr lang="en-US" sz="1600" b="1">
                <a:solidFill>
                  <a:srgbClr val="0F2C53"/>
                </a:solidFill>
              </a:rPr>
              <a:t>Anti wind-up</a:t>
            </a:r>
          </a:p>
        </p:txBody>
      </p:sp>
      <p:sp>
        <p:nvSpPr>
          <p:cNvPr id="15" name="Rectangle 14">
            <a:extLst>
              <a:ext uri="{FF2B5EF4-FFF2-40B4-BE49-F238E27FC236}">
                <a16:creationId xmlns:a16="http://schemas.microsoft.com/office/drawing/2014/main" id="{C908689D-0490-4C5B-86C7-CFFD77B33B3E}"/>
              </a:ext>
            </a:extLst>
          </p:cNvPr>
          <p:cNvSpPr/>
          <p:nvPr/>
        </p:nvSpPr>
        <p:spPr>
          <a:xfrm>
            <a:off x="7477374" y="5462299"/>
            <a:ext cx="4579348" cy="707592"/>
          </a:xfrm>
          <a:prstGeom prst="rect">
            <a:avLst/>
          </a:prstGeom>
          <a:solidFill>
            <a:srgbClr val="ED7D31">
              <a:alpha val="10000"/>
            </a:srgbClr>
          </a:solidFill>
          <a:ln w="25400" cap="rnd">
            <a:solidFill>
              <a:srgbClr val="ED7D3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C2482E9-7A0B-4C98-A057-ED6323932509}"/>
              </a:ext>
            </a:extLst>
          </p:cNvPr>
          <p:cNvSpPr txBox="1"/>
          <p:nvPr/>
        </p:nvSpPr>
        <p:spPr>
          <a:xfrm>
            <a:off x="10938922" y="5424980"/>
            <a:ext cx="1205883" cy="338554"/>
          </a:xfrm>
          <a:prstGeom prst="rect">
            <a:avLst/>
          </a:prstGeom>
          <a:noFill/>
        </p:spPr>
        <p:txBody>
          <a:bodyPr wrap="square" rtlCol="0">
            <a:spAutoFit/>
          </a:bodyPr>
          <a:lstStyle/>
          <a:p>
            <a:r>
              <a:rPr lang="en-US" sz="1600" b="1">
                <a:solidFill>
                  <a:srgbClr val="ED7D31"/>
                </a:solidFill>
              </a:rPr>
              <a:t>Integrator</a:t>
            </a:r>
          </a:p>
        </p:txBody>
      </p:sp>
    </p:spTree>
    <p:extLst>
      <p:ext uri="{BB962C8B-B14F-4D97-AF65-F5344CB8AC3E}">
        <p14:creationId xmlns:p14="http://schemas.microsoft.com/office/powerpoint/2010/main" val="4127448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GB" sz="2000" b="1"/>
              <a:t>Position control of the horizontal arm while keeping the vertical arm in the upright position – LMI (4)</a:t>
            </a:r>
            <a:endParaRPr lang="en-US" sz="2000" b="1"/>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49</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5" name="CasellaDiTesto 4">
            <a:extLst>
              <a:ext uri="{FF2B5EF4-FFF2-40B4-BE49-F238E27FC236}">
                <a16:creationId xmlns:a16="http://schemas.microsoft.com/office/drawing/2014/main" id="{55C4AD03-B755-5C4F-8303-BD3C932D8469}"/>
              </a:ext>
            </a:extLst>
          </p:cNvPr>
          <p:cNvSpPr txBox="1"/>
          <p:nvPr/>
        </p:nvSpPr>
        <p:spPr>
          <a:xfrm>
            <a:off x="536722" y="1005452"/>
            <a:ext cx="11358853" cy="369332"/>
          </a:xfrm>
          <a:prstGeom prst="rect">
            <a:avLst/>
          </a:prstGeom>
          <a:noFill/>
        </p:spPr>
        <p:txBody>
          <a:bodyPr wrap="square" rtlCol="0">
            <a:spAutoFit/>
          </a:bodyPr>
          <a:lstStyle/>
          <a:p>
            <a:r>
              <a:rPr lang="en-GB"/>
              <a:t>We performed several dynamical tests on this algorithm, here we present the best results we obtained</a:t>
            </a:r>
          </a:p>
        </p:txBody>
      </p:sp>
      <p:pic>
        <p:nvPicPr>
          <p:cNvPr id="9" name="Immagine 8">
            <a:extLst>
              <a:ext uri="{FF2B5EF4-FFF2-40B4-BE49-F238E27FC236}">
                <a16:creationId xmlns:a16="http://schemas.microsoft.com/office/drawing/2014/main" id="{C20ED911-4E6D-B443-A102-42A8FA870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87" y="2018965"/>
            <a:ext cx="5756143" cy="3051032"/>
          </a:xfrm>
          <a:prstGeom prst="rect">
            <a:avLst/>
          </a:prstGeom>
        </p:spPr>
      </p:pic>
      <p:pic>
        <p:nvPicPr>
          <p:cNvPr id="11" name="Immagine 10">
            <a:extLst>
              <a:ext uri="{FF2B5EF4-FFF2-40B4-BE49-F238E27FC236}">
                <a16:creationId xmlns:a16="http://schemas.microsoft.com/office/drawing/2014/main" id="{912E7B2C-A270-8C45-8664-07A78A4FC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459" y="2018964"/>
            <a:ext cx="5728468" cy="3051031"/>
          </a:xfrm>
          <a:prstGeom prst="rect">
            <a:avLst/>
          </a:prstGeom>
        </p:spPr>
      </p:pic>
    </p:spTree>
    <p:extLst>
      <p:ext uri="{BB962C8B-B14F-4D97-AF65-F5344CB8AC3E}">
        <p14:creationId xmlns:p14="http://schemas.microsoft.com/office/powerpoint/2010/main" val="403716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579B389A-D40D-436D-BF83-DFDDA3C4DF8D}"/>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egnaposto numero diapositiva 3">
            <a:extLst>
              <a:ext uri="{FF2B5EF4-FFF2-40B4-BE49-F238E27FC236}">
                <a16:creationId xmlns:a16="http://schemas.microsoft.com/office/drawing/2014/main" id="{CC4F664E-4022-45D2-B792-FC6D64525240}"/>
              </a:ext>
            </a:extLst>
          </p:cNvPr>
          <p:cNvSpPr>
            <a:spLocks noGrp="1"/>
          </p:cNvSpPr>
          <p:nvPr>
            <p:ph type="sldNum" sz="quarter" idx="12"/>
          </p:nvPr>
        </p:nvSpPr>
        <p:spPr/>
        <p:txBody>
          <a:bodyPr/>
          <a:lstStyle/>
          <a:p>
            <a:fld id="{F3DDC619-1A6C-4757-A88B-65483DD1A987}" type="slidenum">
              <a:rPr lang="en-US" smtClean="0"/>
              <a:pPr/>
              <a:t>5</a:t>
            </a:fld>
            <a:endParaRPr lang="en-US"/>
          </a:p>
        </p:txBody>
      </p:sp>
      <mc:AlternateContent xmlns:mc="http://schemas.openxmlformats.org/markup-compatibility/2006">
        <mc:Choice xmlns:a14="http://schemas.microsoft.com/office/drawing/2010/main" Requires="a14">
          <p:sp>
            <p:nvSpPr>
              <p:cNvPr id="5" name="Segnaposto contenuto 4">
                <a:extLst>
                  <a:ext uri="{FF2B5EF4-FFF2-40B4-BE49-F238E27FC236}">
                    <a16:creationId xmlns:a16="http://schemas.microsoft.com/office/drawing/2014/main" id="{09725440-B76A-4972-BFE6-F5B3FA7002EB}"/>
                  </a:ext>
                </a:extLst>
              </p:cNvPr>
              <p:cNvSpPr>
                <a:spLocks noGrp="1"/>
              </p:cNvSpPr>
              <p:nvPr>
                <p:ph idx="1"/>
              </p:nvPr>
            </p:nvSpPr>
            <p:spPr/>
            <p:txBody>
              <a:bodyPr>
                <a:normAutofit/>
              </a:bodyPr>
              <a:lstStyle/>
              <a:p>
                <a:pPr marL="0" indent="0">
                  <a:spcBef>
                    <a:spcPts val="600"/>
                  </a:spcBef>
                  <a:spcAft>
                    <a:spcPts val="600"/>
                  </a:spcAft>
                  <a:buNone/>
                </a:pPr>
                <a:r>
                  <a:rPr lang="en-US"/>
                  <a:t>The resulting equation is:</a:t>
                </a:r>
              </a:p>
              <a:p>
                <a:pPr marL="0" indent="0">
                  <a:spcBef>
                    <a:spcPts val="600"/>
                  </a:spcBef>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𝑩</m:t>
                      </m:r>
                      <m:d>
                        <m:dPr>
                          <m:ctrlPr>
                            <a:rPr lang="en-US" b="1" i="1" smtClean="0">
                              <a:latin typeface="Cambria Math" panose="02040503050406030204" pitchFamily="18" charset="0"/>
                            </a:rPr>
                          </m:ctrlPr>
                        </m:dPr>
                        <m:e>
                          <m:r>
                            <a:rPr lang="en-US" b="1" i="1" smtClean="0">
                              <a:latin typeface="Cambria Math" panose="02040503050406030204" pitchFamily="18" charset="0"/>
                            </a:rPr>
                            <m:t>𝒒</m:t>
                          </m:r>
                        </m:e>
                      </m:d>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𝒒</m:t>
                          </m:r>
                        </m:e>
                      </m:acc>
                      <m:r>
                        <a:rPr lang="en-US" b="1" i="1" smtClean="0">
                          <a:latin typeface="Cambria Math" panose="02040503050406030204" pitchFamily="18" charset="0"/>
                        </a:rPr>
                        <m:t>+</m:t>
                      </m:r>
                      <m:r>
                        <a:rPr lang="en-US" b="1" i="1" smtClean="0">
                          <a:latin typeface="Cambria Math" panose="02040503050406030204" pitchFamily="18" charset="0"/>
                        </a:rPr>
                        <m:t>𝑪</m:t>
                      </m:r>
                      <m:d>
                        <m:dPr>
                          <m:ctrlPr>
                            <a:rPr lang="en-US" b="1" i="1" smtClean="0">
                              <a:latin typeface="Cambria Math" panose="02040503050406030204" pitchFamily="18" charset="0"/>
                            </a:rPr>
                          </m:ctrlPr>
                        </m:dPr>
                        <m:e>
                          <m:r>
                            <a:rPr lang="en-US" b="1" i="1" smtClean="0">
                              <a:latin typeface="Cambria Math" panose="02040503050406030204" pitchFamily="18" charset="0"/>
                            </a:rPr>
                            <m:t>𝒒</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𝒒</m:t>
                              </m:r>
                            </m:e>
                          </m:acc>
                        </m:e>
                      </m:d>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𝒒</m:t>
                          </m:r>
                        </m:e>
                      </m:acc>
                      <m:r>
                        <a:rPr lang="en-US" b="1" i="1" smtClean="0">
                          <a:latin typeface="Cambria Math" panose="02040503050406030204" pitchFamily="18" charset="0"/>
                        </a:rPr>
                        <m:t>+</m:t>
                      </m:r>
                      <m:r>
                        <a:rPr lang="en-US" b="1" i="1" smtClean="0">
                          <a:latin typeface="Cambria Math" panose="02040503050406030204" pitchFamily="18" charset="0"/>
                        </a:rPr>
                        <m:t>𝒈</m:t>
                      </m:r>
                      <m:d>
                        <m:dPr>
                          <m:ctrlPr>
                            <a:rPr lang="en-US" b="1" i="1" smtClean="0">
                              <a:latin typeface="Cambria Math" panose="02040503050406030204" pitchFamily="18" charset="0"/>
                            </a:rPr>
                          </m:ctrlPr>
                        </m:dPr>
                        <m:e>
                          <m:r>
                            <a:rPr lang="en-US" b="1" i="1" smtClean="0">
                              <a:latin typeface="Cambria Math" panose="02040503050406030204" pitchFamily="18" charset="0"/>
                            </a:rPr>
                            <m:t>𝒒</m:t>
                          </m:r>
                        </m:e>
                      </m:d>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𝑪</m:t>
                          </m:r>
                        </m:e>
                        <m:sub>
                          <m:r>
                            <a:rPr lang="en-US" b="1" i="1" smtClean="0">
                              <a:latin typeface="Cambria Math" panose="02040503050406030204" pitchFamily="18" charset="0"/>
                            </a:rPr>
                            <m:t>𝒗</m:t>
                          </m:r>
                        </m:sub>
                      </m:s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𝒒</m:t>
                          </m:r>
                        </m:e>
                      </m:acc>
                      <m:r>
                        <a:rPr lang="en-US" b="1" i="1" smtClean="0">
                          <a:latin typeface="Cambria Math" panose="02040503050406030204" pitchFamily="18" charset="0"/>
                        </a:rPr>
                        <m:t>+</m:t>
                      </m:r>
                      <m:r>
                        <a:rPr lang="en-US" b="1" i="1" smtClean="0">
                          <a:latin typeface="Cambria Math" panose="02040503050406030204" pitchFamily="18" charset="0"/>
                        </a:rPr>
                        <m:t>𝑲</m:t>
                      </m:r>
                      <m:d>
                        <m:dPr>
                          <m:ctrlPr>
                            <a:rPr lang="en-US" b="1" i="1" smtClean="0">
                              <a:latin typeface="Cambria Math" panose="02040503050406030204" pitchFamily="18" charset="0"/>
                            </a:rPr>
                          </m:ctrlPr>
                        </m:dPr>
                        <m:e>
                          <m:r>
                            <a:rPr lang="en-US" b="1" i="1" smtClean="0">
                              <a:latin typeface="Cambria Math" panose="02040503050406030204" pitchFamily="18" charset="0"/>
                            </a:rPr>
                            <m:t>𝒒</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𝒒</m:t>
                              </m:r>
                            </m:e>
                            <m:sub>
                              <m:r>
                                <a:rPr lang="en-US" b="1" i="1" smtClean="0">
                                  <a:latin typeface="Cambria Math" panose="02040503050406030204" pitchFamily="18" charset="0"/>
                                </a:rPr>
                                <m:t>𝟎</m:t>
                              </m:r>
                            </m:sub>
                          </m:sSub>
                        </m:e>
                      </m:d>
                      <m:r>
                        <a:rPr lang="en-US" b="1" i="1" smtClean="0">
                          <a:latin typeface="Cambria Math" panose="02040503050406030204" pitchFamily="18" charset="0"/>
                        </a:rPr>
                        <m:t>=</m:t>
                      </m:r>
                      <m:r>
                        <a:rPr lang="en-US" b="1" i="1" smtClean="0">
                          <a:latin typeface="Cambria Math" panose="02040503050406030204" pitchFamily="18" charset="0"/>
                        </a:rPr>
                        <m:t>𝑻</m:t>
                      </m:r>
                    </m:oMath>
                  </m:oMathPara>
                </a14:m>
                <a:endParaRPr lang="en-US" b="1" i="1"/>
              </a:p>
              <a:p>
                <a:pPr marL="0" indent="0">
                  <a:spcBef>
                    <a:spcPts val="600"/>
                  </a:spcBef>
                  <a:buNone/>
                </a:pPr>
                <a:r>
                  <a:rPr lang="en-US"/>
                  <a:t>Where:</a:t>
                </a:r>
              </a:p>
              <a:p>
                <a:pPr>
                  <a:spcBef>
                    <a:spcPts val="600"/>
                  </a:spcBef>
                  <a:spcAft>
                    <a:spcPts val="600"/>
                  </a:spcAft>
                </a:pPr>
                <a14:m>
                  <m:oMath xmlns:m="http://schemas.openxmlformats.org/officeDocument/2006/math">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𝑟</m:t>
                        </m:r>
                      </m:sub>
                    </m:sSub>
                    <m:sSup>
                      <m:sSupPr>
                        <m:ctrlPr>
                          <a:rPr lang="en-US" b="0" i="1" smtClean="0">
                            <a:latin typeface="Cambria Math" panose="02040503050406030204" pitchFamily="18" charset="0"/>
                          </a:rPr>
                        </m:ctrlPr>
                      </m:s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𝐽</m:t>
                            </m:r>
                          </m:e>
                          <m:sub>
                            <m:r>
                              <a:rPr lang="en-US" b="0" i="1" smtClean="0">
                                <a:latin typeface="Cambria Math" panose="02040503050406030204" pitchFamily="18" charset="0"/>
                              </a:rPr>
                              <m:t>𝑃</m:t>
                            </m:r>
                          </m:sub>
                          <m:sup>
                            <m:r>
                              <a:rPr lang="en-US" b="0" i="1" smtClean="0">
                                <a:latin typeface="Cambria Math" panose="02040503050406030204" pitchFamily="18" charset="0"/>
                              </a:rPr>
                              <m:t>𝑟</m:t>
                            </m:r>
                          </m:sup>
                        </m:sSubSup>
                      </m:e>
                      <m:sup>
                        <m:r>
                          <a:rPr lang="en-US" b="0" i="1" smtClean="0">
                            <a:latin typeface="Cambria Math" panose="02040503050406030204" pitchFamily="18" charset="0"/>
                          </a:rPr>
                          <m:t>𝑇</m:t>
                        </m:r>
                      </m:sup>
                    </m:s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𝐽</m:t>
                        </m:r>
                      </m:e>
                      <m:sub>
                        <m:r>
                          <a:rPr lang="en-US" b="0" i="1" smtClean="0">
                            <a:latin typeface="Cambria Math" panose="02040503050406030204" pitchFamily="18" charset="0"/>
                          </a:rPr>
                          <m:t>𝑃</m:t>
                        </m:r>
                      </m:sub>
                      <m:sup>
                        <m:r>
                          <a:rPr lang="en-US" b="0" i="1" smtClean="0">
                            <a:latin typeface="Cambria Math" panose="02040503050406030204" pitchFamily="18" charset="0"/>
                          </a:rPr>
                          <m:t>𝑟</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𝐽</m:t>
                            </m:r>
                          </m:e>
                          <m:sub>
                            <m:r>
                              <a:rPr lang="en-US" b="0" i="1" smtClean="0">
                                <a:latin typeface="Cambria Math" panose="02040503050406030204" pitchFamily="18" charset="0"/>
                              </a:rPr>
                              <m:t>0</m:t>
                            </m:r>
                          </m:sub>
                          <m:sup>
                            <m:r>
                              <a:rPr lang="en-US" b="0" i="1" smtClean="0">
                                <a:latin typeface="Cambria Math" panose="02040503050406030204" pitchFamily="18" charset="0"/>
                              </a:rPr>
                              <m:t>𝑟</m:t>
                            </m:r>
                          </m:sup>
                        </m:sSubSup>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𝑟</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𝐼</m:t>
                        </m:r>
                      </m:e>
                      <m:sub>
                        <m:r>
                          <a:rPr lang="en-US" b="0" i="1" smtClean="0">
                            <a:latin typeface="Cambria Math" panose="02040503050406030204" pitchFamily="18" charset="0"/>
                          </a:rPr>
                          <m:t>𝑟</m:t>
                        </m:r>
                      </m:sub>
                      <m:sup>
                        <m:r>
                          <a:rPr lang="en-US" b="0" i="1" smtClean="0">
                            <a:latin typeface="Cambria Math" panose="02040503050406030204" pitchFamily="18" charset="0"/>
                          </a:rPr>
                          <m:t>𝑟</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𝑟</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𝐽</m:t>
                        </m:r>
                      </m:e>
                      <m:sub>
                        <m:r>
                          <a:rPr lang="en-US" b="0" i="1" smtClean="0">
                            <a:latin typeface="Cambria Math" panose="02040503050406030204" pitchFamily="18" charset="0"/>
                          </a:rPr>
                          <m:t>0</m:t>
                        </m:r>
                      </m:sub>
                      <m:sup>
                        <m:r>
                          <a:rPr lang="en-US" b="0" i="1" smtClean="0">
                            <a:latin typeface="Cambria Math" panose="02040503050406030204" pitchFamily="18" charset="0"/>
                          </a:rPr>
                          <m:t>𝑟</m:t>
                        </m:r>
                      </m:sup>
                    </m:sSubSup>
                    <m:r>
                      <a:rPr lang="en-US" b="0" i="1" smtClean="0">
                        <a:latin typeface="Cambria Math" panose="02040503050406030204" pitchFamily="18" charset="0"/>
                      </a:rPr>
                      <m:t>+</m:t>
                    </m:r>
                  </m:oMath>
                </a14:m>
                <a:r>
                  <a:rPr lang="en-US"/>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𝑚</m:t>
                        </m:r>
                      </m:e>
                      <m:sub>
                        <m:r>
                          <a:rPr lang="en-US" b="0" i="1" smtClean="0">
                            <a:latin typeface="Cambria Math" panose="02040503050406030204" pitchFamily="18" charset="0"/>
                          </a:rPr>
                          <m:t>𝑝</m:t>
                        </m:r>
                      </m:sub>
                    </m:sSub>
                    <m:sSup>
                      <m:sSupPr>
                        <m:ctrlPr>
                          <a:rPr lang="en-US" i="1" smtClean="0">
                            <a:latin typeface="Cambria Math" panose="02040503050406030204" pitchFamily="18" charset="0"/>
                          </a:rPr>
                        </m:ctrlPr>
                      </m:sSupPr>
                      <m:e>
                        <m:sSubSup>
                          <m:sSubSupPr>
                            <m:ctrlPr>
                              <a:rPr lang="en-US" i="1" smtClean="0">
                                <a:latin typeface="Cambria Math" panose="02040503050406030204" pitchFamily="18" charset="0"/>
                              </a:rPr>
                            </m:ctrlPr>
                          </m:sSubSupPr>
                          <m:e>
                            <m:r>
                              <a:rPr lang="en-US" i="1" smtClean="0">
                                <a:latin typeface="Cambria Math" panose="02040503050406030204" pitchFamily="18" charset="0"/>
                              </a:rPr>
                              <m:t>𝐽</m:t>
                            </m:r>
                          </m:e>
                          <m:sub>
                            <m:r>
                              <a:rPr lang="en-US" i="1" smtClean="0">
                                <a:latin typeface="Cambria Math" panose="02040503050406030204" pitchFamily="18" charset="0"/>
                              </a:rPr>
                              <m:t>𝑃</m:t>
                            </m:r>
                          </m:sub>
                          <m:sup>
                            <m:r>
                              <a:rPr lang="en-US" b="0" i="1" smtClean="0">
                                <a:latin typeface="Cambria Math" panose="02040503050406030204" pitchFamily="18" charset="0"/>
                              </a:rPr>
                              <m:t>𝑝</m:t>
                            </m:r>
                          </m:sup>
                        </m:sSubSup>
                      </m:e>
                      <m:sup>
                        <m:r>
                          <a:rPr lang="en-US" i="1" smtClean="0">
                            <a:latin typeface="Cambria Math" panose="02040503050406030204" pitchFamily="18" charset="0"/>
                          </a:rPr>
                          <m:t>𝑇</m:t>
                        </m:r>
                      </m:sup>
                    </m:sSup>
                    <m:sSubSup>
                      <m:sSubSupPr>
                        <m:ctrlPr>
                          <a:rPr lang="en-US" i="1" smtClean="0">
                            <a:latin typeface="Cambria Math" panose="02040503050406030204" pitchFamily="18" charset="0"/>
                          </a:rPr>
                        </m:ctrlPr>
                      </m:sSubSupPr>
                      <m:e>
                        <m:r>
                          <a:rPr lang="en-US" i="1" smtClean="0">
                            <a:latin typeface="Cambria Math" panose="02040503050406030204" pitchFamily="18" charset="0"/>
                          </a:rPr>
                          <m:t>𝐽</m:t>
                        </m:r>
                      </m:e>
                      <m:sub>
                        <m:r>
                          <a:rPr lang="en-US" i="1" smtClean="0">
                            <a:latin typeface="Cambria Math" panose="02040503050406030204" pitchFamily="18" charset="0"/>
                          </a:rPr>
                          <m:t>𝑃</m:t>
                        </m:r>
                      </m:sub>
                      <m:sup>
                        <m:r>
                          <a:rPr lang="en-US" b="0" i="1" smtClean="0">
                            <a:latin typeface="Cambria Math" panose="02040503050406030204" pitchFamily="18" charset="0"/>
                          </a:rPr>
                          <m:t>𝑝</m:t>
                        </m:r>
                      </m:sup>
                    </m:sSubSup>
                    <m:r>
                      <a:rPr lang="en-US" i="1" smtClean="0">
                        <a:latin typeface="Cambria Math" panose="02040503050406030204" pitchFamily="18" charset="0"/>
                      </a:rPr>
                      <m:t>+</m:t>
                    </m:r>
                    <m:sSup>
                      <m:sSupPr>
                        <m:ctrlPr>
                          <a:rPr lang="en-US" i="1" smtClean="0">
                            <a:latin typeface="Cambria Math" panose="02040503050406030204" pitchFamily="18" charset="0"/>
                          </a:rPr>
                        </m:ctrlPr>
                      </m:sSupPr>
                      <m:e>
                        <m:sSubSup>
                          <m:sSubSupPr>
                            <m:ctrlPr>
                              <a:rPr lang="en-US" i="1" smtClean="0">
                                <a:latin typeface="Cambria Math" panose="02040503050406030204" pitchFamily="18" charset="0"/>
                              </a:rPr>
                            </m:ctrlPr>
                          </m:sSubSupPr>
                          <m:e>
                            <m:r>
                              <a:rPr lang="en-US" i="1" smtClean="0">
                                <a:latin typeface="Cambria Math" panose="02040503050406030204" pitchFamily="18" charset="0"/>
                              </a:rPr>
                              <m:t>𝐽</m:t>
                            </m:r>
                          </m:e>
                          <m:sub>
                            <m:r>
                              <a:rPr lang="en-US" i="1" smtClean="0">
                                <a:latin typeface="Cambria Math" panose="02040503050406030204" pitchFamily="18" charset="0"/>
                              </a:rPr>
                              <m:t>0</m:t>
                            </m:r>
                          </m:sub>
                          <m:sup>
                            <m:r>
                              <a:rPr lang="en-US" b="0" i="1" smtClean="0">
                                <a:latin typeface="Cambria Math" panose="02040503050406030204" pitchFamily="18" charset="0"/>
                              </a:rPr>
                              <m:t>𝑝</m:t>
                            </m:r>
                          </m:sup>
                        </m:sSubSup>
                      </m:e>
                      <m:sup>
                        <m:r>
                          <a:rPr lang="en-US" i="1" smtClean="0">
                            <a:latin typeface="Cambria Math" panose="02040503050406030204" pitchFamily="18" charset="0"/>
                          </a:rPr>
                          <m:t>𝑇</m:t>
                        </m:r>
                      </m:sup>
                    </m:sSup>
                    <m:sSub>
                      <m:sSubPr>
                        <m:ctrlPr>
                          <a:rPr lang="en-US" i="1" smtClean="0">
                            <a:latin typeface="Cambria Math" panose="02040503050406030204" pitchFamily="18" charset="0"/>
                          </a:rPr>
                        </m:ctrlPr>
                      </m:sSubPr>
                      <m:e>
                        <m:r>
                          <a:rPr lang="en-US" i="1" smtClean="0">
                            <a:latin typeface="Cambria Math" panose="02040503050406030204" pitchFamily="18" charset="0"/>
                          </a:rPr>
                          <m:t>𝑅</m:t>
                        </m:r>
                      </m:e>
                      <m:sub>
                        <m:r>
                          <a:rPr lang="en-US" b="0" i="1" smtClean="0">
                            <a:latin typeface="Cambria Math" panose="02040503050406030204" pitchFamily="18" charset="0"/>
                          </a:rPr>
                          <m:t>𝑝</m:t>
                        </m:r>
                      </m:sub>
                    </m:sSub>
                    <m:sSubSup>
                      <m:sSubSupPr>
                        <m:ctrlPr>
                          <a:rPr lang="en-US" i="1" smtClean="0">
                            <a:latin typeface="Cambria Math" panose="02040503050406030204" pitchFamily="18" charset="0"/>
                          </a:rPr>
                        </m:ctrlPr>
                      </m:sSubSupPr>
                      <m:e>
                        <m:r>
                          <a:rPr lang="en-US" i="1" smtClean="0">
                            <a:latin typeface="Cambria Math" panose="02040503050406030204" pitchFamily="18" charset="0"/>
                          </a:rPr>
                          <m:t>𝐼</m:t>
                        </m:r>
                      </m:e>
                      <m:sub>
                        <m:r>
                          <a:rPr lang="en-US" b="0" i="1" smtClean="0">
                            <a:latin typeface="Cambria Math" panose="02040503050406030204" pitchFamily="18" charset="0"/>
                          </a:rPr>
                          <m:t>𝑝</m:t>
                        </m:r>
                      </m:sub>
                      <m:sup>
                        <m:r>
                          <a:rPr lang="en-US" b="0" i="1" smtClean="0">
                            <a:latin typeface="Cambria Math" panose="02040503050406030204" pitchFamily="18" charset="0"/>
                          </a:rPr>
                          <m:t>𝑝</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𝑅</m:t>
                        </m:r>
                      </m:e>
                      <m:sub>
                        <m:r>
                          <a:rPr lang="en-US" b="0" i="1" smtClean="0">
                            <a:latin typeface="Cambria Math" panose="02040503050406030204" pitchFamily="18" charset="0"/>
                          </a:rPr>
                          <m:t>𝑝</m:t>
                        </m:r>
                      </m:sub>
                    </m:sSub>
                    <m:sSubSup>
                      <m:sSubSupPr>
                        <m:ctrlPr>
                          <a:rPr lang="en-US" i="1" smtClean="0">
                            <a:latin typeface="Cambria Math" panose="02040503050406030204" pitchFamily="18" charset="0"/>
                          </a:rPr>
                        </m:ctrlPr>
                      </m:sSubSupPr>
                      <m:e>
                        <m:r>
                          <a:rPr lang="en-US" i="1" smtClean="0">
                            <a:latin typeface="Cambria Math" panose="02040503050406030204" pitchFamily="18" charset="0"/>
                          </a:rPr>
                          <m:t>𝐽</m:t>
                        </m:r>
                      </m:e>
                      <m:sub>
                        <m:r>
                          <a:rPr lang="en-US" i="1" smtClean="0">
                            <a:latin typeface="Cambria Math" panose="02040503050406030204" pitchFamily="18" charset="0"/>
                          </a:rPr>
                          <m:t>0</m:t>
                        </m:r>
                      </m:sub>
                      <m:sup>
                        <m:r>
                          <a:rPr lang="en-US" b="0" i="1" smtClean="0">
                            <a:latin typeface="Cambria Math" panose="02040503050406030204" pitchFamily="18" charset="0"/>
                          </a:rPr>
                          <m:t>𝑝</m:t>
                        </m:r>
                      </m:sup>
                    </m:sSubSup>
                  </m:oMath>
                </a14:m>
                <a:r>
                  <a:rPr lang="en-US"/>
                  <a:t> (inertia matrix)</a:t>
                </a:r>
              </a:p>
              <a:p>
                <a:pPr lvl="1">
                  <a:spcBef>
                    <a:spcPts val="600"/>
                  </a:spcBef>
                  <a:spcAft>
                    <a:spcPts val="600"/>
                  </a:spcAft>
                </a:pP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𝐼</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𝑟</m:t>
                        </m:r>
                      </m:sup>
                    </m:sSubSup>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𝑚</m:t>
                                      </m:r>
                                    </m:e>
                                    <m:sub>
                                      <m:r>
                                        <m:rPr>
                                          <m:brk m:alnAt="7"/>
                                        </m:rPr>
                                        <a:rPr lang="en-US" sz="2000" b="0" i="1" smtClean="0">
                                          <a:latin typeface="Cambria Math" panose="02040503050406030204" pitchFamily="18" charset="0"/>
                                        </a:rPr>
                                        <m:t>𝑟</m:t>
                                      </m:r>
                                    </m:sub>
                                  </m:sSub>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𝐿</m:t>
                                      </m:r>
                                    </m:e>
                                    <m:sub>
                                      <m:r>
                                        <a:rPr lang="en-US" sz="2000" b="0" i="1" smtClean="0">
                                          <a:latin typeface="Cambria Math" panose="02040503050406030204" pitchFamily="18" charset="0"/>
                                        </a:rPr>
                                        <m:t>𝑟</m:t>
                                      </m:r>
                                    </m:sub>
                                  </m:sSub>
                                </m:num>
                                <m:den>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2</m:t>
                                  </m:r>
                                </m:den>
                              </m:f>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m:rPr>
                                          <m:brk m:alnAt="7"/>
                                        </m:rPr>
                                        <a:rPr lang="en-US" sz="2000" i="1" smtClean="0">
                                          <a:latin typeface="Cambria Math" panose="02040503050406030204" pitchFamily="18" charset="0"/>
                                        </a:rPr>
                                        <m:t>𝑚</m:t>
                                      </m:r>
                                    </m:e>
                                    <m:sub>
                                      <m:r>
                                        <m:rPr>
                                          <m:brk m:alnAt="7"/>
                                        </m:rPr>
                                        <a:rPr lang="en-US" sz="2000" i="1" smtClean="0">
                                          <a:latin typeface="Cambria Math" panose="02040503050406030204" pitchFamily="18" charset="0"/>
                                        </a:rPr>
                                        <m:t>𝑟</m:t>
                                      </m:r>
                                    </m:sub>
                                  </m:sSub>
                                  <m:sSub>
                                    <m:sSubPr>
                                      <m:ctrlPr>
                                        <a:rPr lang="en-US" sz="2000" i="1" smtClean="0">
                                          <a:latin typeface="Cambria Math" panose="02040503050406030204" pitchFamily="18" charset="0"/>
                                        </a:rPr>
                                      </m:ctrlPr>
                                    </m:sSubPr>
                                    <m:e>
                                      <m:r>
                                        <m:rPr>
                                          <m:brk m:alnAt="7"/>
                                        </m:rPr>
                                        <a:rPr lang="en-US" sz="2000" i="1" smtClean="0">
                                          <a:latin typeface="Cambria Math" panose="02040503050406030204" pitchFamily="18" charset="0"/>
                                        </a:rPr>
                                        <m:t>𝐿</m:t>
                                      </m:r>
                                    </m:e>
                                    <m:sub>
                                      <m:r>
                                        <a:rPr lang="en-US" sz="2000" b="0" i="1" smtClean="0">
                                          <a:latin typeface="Cambria Math" panose="02040503050406030204" pitchFamily="18" charset="0"/>
                                        </a:rPr>
                                        <m:t>𝑟</m:t>
                                      </m:r>
                                    </m:sub>
                                  </m:sSub>
                                </m:num>
                                <m:den>
                                  <m:r>
                                    <m:rPr>
                                      <m:brk m:alnAt="7"/>
                                    </m:rPr>
                                    <a:rPr lang="en-US" sz="2000" i="1" smtClean="0">
                                      <a:latin typeface="Cambria Math" panose="02040503050406030204" pitchFamily="18" charset="0"/>
                                    </a:rPr>
                                    <m:t>1</m:t>
                                  </m:r>
                                  <m:r>
                                    <a:rPr lang="en-US" sz="2000" i="1" smtClean="0">
                                      <a:latin typeface="Cambria Math" panose="02040503050406030204" pitchFamily="18" charset="0"/>
                                    </a:rPr>
                                    <m:t>2</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h</m:t>
                                  </m:r>
                                </m:sub>
                              </m:sSub>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0</m:t>
                              </m:r>
                            </m:e>
                          </m:mr>
                        </m:m>
                      </m:e>
                    </m:d>
                  </m:oMath>
                </a14:m>
                <a:r>
                  <a:rPr lang="en-US" sz="2000"/>
                  <a:t>,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rPr>
                          <m:t>𝐼</m:t>
                        </m:r>
                      </m:e>
                      <m:sub>
                        <m:r>
                          <a:rPr lang="en-US" sz="2000" i="1" smtClean="0">
                            <a:latin typeface="Cambria Math" panose="02040503050406030204" pitchFamily="18" charset="0"/>
                          </a:rPr>
                          <m:t>𝑝</m:t>
                        </m:r>
                      </m:sub>
                      <m:sup>
                        <m:r>
                          <a:rPr lang="en-US" sz="2000" i="1" smtClean="0">
                            <a:latin typeface="Cambria Math" panose="02040503050406030204" pitchFamily="18" charset="0"/>
                          </a:rPr>
                          <m:t>𝑝</m:t>
                        </m:r>
                      </m:sup>
                    </m:sSubSup>
                    <m:r>
                      <a:rPr lang="en-US" sz="200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m:rPr>
                                          <m:brk m:alnAt="7"/>
                                        </m:rPr>
                                        <a:rPr lang="en-US" sz="2000" i="1" smtClean="0">
                                          <a:latin typeface="Cambria Math" panose="02040503050406030204" pitchFamily="18" charset="0"/>
                                        </a:rPr>
                                        <m:t>𝑚</m:t>
                                      </m:r>
                                    </m:e>
                                    <m:sub>
                                      <m:r>
                                        <a:rPr lang="en-US" sz="2000" i="1" smtClean="0">
                                          <a:latin typeface="Cambria Math" panose="02040503050406030204" pitchFamily="18" charset="0"/>
                                        </a:rPr>
                                        <m:t>𝑝</m:t>
                                      </m:r>
                                    </m:sub>
                                  </m:sSub>
                                  <m:sSub>
                                    <m:sSubPr>
                                      <m:ctrlPr>
                                        <a:rPr lang="en-US" sz="2000" i="1" smtClean="0">
                                          <a:latin typeface="Cambria Math" panose="02040503050406030204" pitchFamily="18" charset="0"/>
                                        </a:rPr>
                                      </m:ctrlPr>
                                    </m:sSubPr>
                                    <m:e>
                                      <m:r>
                                        <m:rPr>
                                          <m:brk m:alnAt="7"/>
                                        </m:rPr>
                                        <a:rPr lang="en-US" sz="2000" i="1" smtClean="0">
                                          <a:latin typeface="Cambria Math" panose="02040503050406030204" pitchFamily="18" charset="0"/>
                                        </a:rPr>
                                        <m:t>𝐿</m:t>
                                      </m:r>
                                    </m:e>
                                    <m:sub>
                                      <m:r>
                                        <a:rPr lang="en-US" sz="2000" i="1" smtClean="0">
                                          <a:latin typeface="Cambria Math" panose="02040503050406030204" pitchFamily="18" charset="0"/>
                                        </a:rPr>
                                        <m:t>𝑝</m:t>
                                      </m:r>
                                    </m:sub>
                                  </m:sSub>
                                </m:num>
                                <m:den>
                                  <m:r>
                                    <m:rPr>
                                      <m:brk m:alnAt="7"/>
                                    </m:rPr>
                                    <a:rPr lang="en-US" sz="2000" i="1" smtClean="0">
                                      <a:latin typeface="Cambria Math" panose="02040503050406030204" pitchFamily="18" charset="0"/>
                                    </a:rPr>
                                    <m:t>1</m:t>
                                  </m:r>
                                  <m:r>
                                    <a:rPr lang="en-US" sz="2000" i="1" smtClean="0">
                                      <a:latin typeface="Cambria Math" panose="02040503050406030204" pitchFamily="18" charset="0"/>
                                    </a:rPr>
                                    <m:t>2</m:t>
                                  </m:r>
                                </m:den>
                              </m:f>
                            </m:e>
                            <m:e>
                              <m:r>
                                <a:rPr lang="en-US" sz="2000" i="1" smtClean="0">
                                  <a:latin typeface="Cambria Math" panose="02040503050406030204" pitchFamily="18" charset="0"/>
                                </a:rPr>
                                <m:t>0</m:t>
                              </m:r>
                            </m:e>
                            <m:e>
                              <m:r>
                                <a:rPr lang="en-US" sz="2000" i="1" smtClean="0">
                                  <a:latin typeface="Cambria Math" panose="02040503050406030204" pitchFamily="18" charset="0"/>
                                </a:rPr>
                                <m:t>0</m:t>
                              </m:r>
                            </m:e>
                          </m:mr>
                          <m:mr>
                            <m:e>
                              <m:r>
                                <a:rPr lang="en-US" sz="2000" i="1" smtClean="0">
                                  <a:latin typeface="Cambria Math" panose="02040503050406030204" pitchFamily="18" charset="0"/>
                                </a:rPr>
                                <m:t>0</m:t>
                              </m:r>
                            </m:e>
                            <m:e>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m:rPr>
                                          <m:brk m:alnAt="7"/>
                                        </m:rPr>
                                        <a:rPr lang="en-US" sz="2000" i="1" smtClean="0">
                                          <a:latin typeface="Cambria Math" panose="02040503050406030204" pitchFamily="18" charset="0"/>
                                        </a:rPr>
                                        <m:t>𝑚</m:t>
                                      </m:r>
                                    </m:e>
                                    <m:sub>
                                      <m:r>
                                        <a:rPr lang="en-US" sz="2000" i="1" smtClean="0">
                                          <a:latin typeface="Cambria Math" panose="02040503050406030204" pitchFamily="18" charset="0"/>
                                        </a:rPr>
                                        <m:t>𝑝</m:t>
                                      </m:r>
                                    </m:sub>
                                  </m:sSub>
                                  <m:sSub>
                                    <m:sSubPr>
                                      <m:ctrlPr>
                                        <a:rPr lang="en-US" sz="2000" i="1" smtClean="0">
                                          <a:latin typeface="Cambria Math" panose="02040503050406030204" pitchFamily="18" charset="0"/>
                                        </a:rPr>
                                      </m:ctrlPr>
                                    </m:sSubPr>
                                    <m:e>
                                      <m:r>
                                        <m:rPr>
                                          <m:brk m:alnAt="7"/>
                                        </m:rPr>
                                        <a:rPr lang="en-US" sz="2000" i="1" smtClean="0">
                                          <a:latin typeface="Cambria Math" panose="02040503050406030204" pitchFamily="18" charset="0"/>
                                        </a:rPr>
                                        <m:t>𝐿</m:t>
                                      </m:r>
                                    </m:e>
                                    <m:sub>
                                      <m:r>
                                        <a:rPr lang="en-US" sz="2000" i="1" smtClean="0">
                                          <a:latin typeface="Cambria Math" panose="02040503050406030204" pitchFamily="18" charset="0"/>
                                        </a:rPr>
                                        <m:t>𝑝</m:t>
                                      </m:r>
                                    </m:sub>
                                  </m:sSub>
                                </m:num>
                                <m:den>
                                  <m:r>
                                    <m:rPr>
                                      <m:brk m:alnAt="7"/>
                                    </m:rPr>
                                    <a:rPr lang="en-US" sz="2000" i="1" smtClean="0">
                                      <a:latin typeface="Cambria Math" panose="02040503050406030204" pitchFamily="18" charset="0"/>
                                    </a:rPr>
                                    <m:t>1</m:t>
                                  </m:r>
                                  <m:r>
                                    <a:rPr lang="en-US" sz="2000" i="1" smtClean="0">
                                      <a:latin typeface="Cambria Math" panose="02040503050406030204" pitchFamily="18" charset="0"/>
                                    </a:rPr>
                                    <m:t>2</m:t>
                                  </m:r>
                                </m:den>
                              </m:f>
                            </m:e>
                            <m:e>
                              <m:r>
                                <a:rPr lang="en-US" sz="2000" i="1" smtClean="0">
                                  <a:latin typeface="Cambria Math" panose="02040503050406030204" pitchFamily="18" charset="0"/>
                                </a:rPr>
                                <m:t>0</m:t>
                              </m:r>
                            </m:e>
                          </m:mr>
                          <m:mr>
                            <m:e>
                              <m:r>
                                <a:rPr lang="en-US" sz="2000" i="1" smtClean="0">
                                  <a:latin typeface="Cambria Math" panose="02040503050406030204" pitchFamily="18" charset="0"/>
                                </a:rPr>
                                <m:t>0</m:t>
                              </m:r>
                            </m:e>
                            <m:e>
                              <m:r>
                                <a:rPr lang="en-US" sz="2000" i="1" smtClean="0">
                                  <a:latin typeface="Cambria Math" panose="02040503050406030204" pitchFamily="18" charset="0"/>
                                </a:rPr>
                                <m:t>0</m:t>
                              </m:r>
                            </m:e>
                            <m:e>
                              <m:r>
                                <a:rPr lang="en-US" sz="2000" i="1" smtClean="0">
                                  <a:latin typeface="Cambria Math" panose="02040503050406030204" pitchFamily="18" charset="0"/>
                                </a:rPr>
                                <m:t>0</m:t>
                              </m:r>
                            </m:e>
                          </m:mr>
                        </m:m>
                      </m:e>
                    </m:d>
                  </m:oMath>
                </a14:m>
                <a:endParaRPr lang="en-US" sz="2000" i="1">
                  <a:latin typeface="Cambria Math" panose="02040503050406030204" pitchFamily="18" charset="0"/>
                </a:endParaRPr>
              </a:p>
              <a:p>
                <a:pPr lvl="1">
                  <a:spcBef>
                    <a:spcPts val="600"/>
                  </a:spcBef>
                  <a:spcAft>
                    <a:spcPts val="600"/>
                  </a:spcAft>
                </a:pP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𝐽</m:t>
                        </m:r>
                      </m:e>
                      <m:sub>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𝑂</m:t>
                        </m:r>
                      </m:sub>
                      <m:sup>
                        <m:r>
                          <a:rPr lang="en-US" sz="2000" b="0" i="1" smtClean="0">
                            <a:latin typeface="Cambria Math" panose="02040503050406030204" pitchFamily="18" charset="0"/>
                          </a:rPr>
                          <m:t>𝑗</m:t>
                        </m:r>
                      </m:sup>
                    </m:sSubSup>
                    <m:r>
                      <a:rPr lang="en-US" sz="2000" b="0" i="0" smtClean="0">
                        <a:latin typeface="Cambria Math" panose="02040503050406030204" pitchFamily="18" charset="0"/>
                      </a:rPr>
                      <m:t>=</m:t>
                    </m:r>
                    <m:r>
                      <m:rPr>
                        <m:sty m:val="p"/>
                      </m:rPr>
                      <a:rPr lang="en-US" sz="2000" b="0" i="0" smtClean="0">
                        <a:latin typeface="Cambria Math" panose="02040503050406030204" pitchFamily="18" charset="0"/>
                      </a:rPr>
                      <m:t>position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orientation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jacobian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of</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j</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th</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frame</m:t>
                    </m:r>
                  </m:oMath>
                </a14:m>
                <a:endParaRPr lang="en-US" sz="2000"/>
              </a:p>
              <a:p>
                <a:pPr>
                  <a:spcBef>
                    <a:spcPts val="600"/>
                  </a:spcBef>
                  <a:spcAft>
                    <a:spcPts val="600"/>
                  </a:spcAft>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d>
                    <m:r>
                      <a:rPr lang="en-US" b="0" i="1"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such</m:t>
                    </m:r>
                    <m:r>
                      <a:rPr lang="en-US" b="0" i="0" smtClean="0">
                        <a:latin typeface="Cambria Math" panose="02040503050406030204" pitchFamily="18" charset="0"/>
                      </a:rPr>
                      <m:t> </m:t>
                    </m:r>
                    <m:r>
                      <m:rPr>
                        <m:sty m:val="p"/>
                      </m:rPr>
                      <a:rPr lang="en-US" b="0" i="0" smtClean="0">
                        <a:latin typeface="Cambria Math" panose="02040503050406030204" pitchFamily="18" charset="0"/>
                      </a:rPr>
                      <m:t>that</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2</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𝑖𝑗𝑘</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𝑘</m:t>
                            </m:r>
                          </m:sub>
                        </m:sSub>
                      </m:e>
                    </m:nary>
                    <m:r>
                      <a:rPr lang="en-US" b="0" i="1" smtClean="0">
                        <a:latin typeface="Cambria Math" panose="02040503050406030204" pitchFamily="18" charset="0"/>
                      </a:rPr>
                      <m:t> </m:t>
                    </m:r>
                  </m:oMath>
                </a14:m>
                <a:endParaRPr lang="en-US"/>
              </a:p>
              <a:p>
                <a:pPr lvl="1">
                  <a:spcBef>
                    <a:spcPts val="600"/>
                  </a:spcBef>
                  <a:spcAft>
                    <a:spcPts val="600"/>
                  </a:spcAft>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𝑖𝑗𝑘</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𝑖𝑗</m:t>
                                </m:r>
                              </m:sub>
                            </m:sSub>
                          </m:num>
                          <m:den>
                            <m:r>
                              <a:rPr lang="en-US" sz="2000" b="0" i="1" smtClean="0">
                                <a:latin typeface="Cambria Math" panose="02040503050406030204" pitchFamily="18" charset="0"/>
                              </a:rPr>
                              <m:t>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𝑘</m:t>
                                </m:r>
                              </m:sub>
                            </m:sSub>
                          </m:den>
                        </m:f>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𝑖𝑘</m:t>
                                </m:r>
                              </m:sub>
                            </m:sSub>
                          </m:num>
                          <m:den>
                            <m:r>
                              <a:rPr lang="en-US" sz="2000" i="1" smtClean="0">
                                <a:latin typeface="Cambria Math" panose="02040503050406030204" pitchFamily="18" charset="0"/>
                              </a:rPr>
                              <m:t>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𝑗</m:t>
                                </m:r>
                              </m:sub>
                            </m:sSub>
                          </m:den>
                        </m:f>
                        <m:r>
                          <a:rPr lang="en-US" sz="2000" b="0" i="0"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𝑗𝑘</m:t>
                                </m:r>
                              </m:sub>
                            </m:sSub>
                          </m:num>
                          <m:den>
                            <m:r>
                              <a:rPr lang="en-US" sz="2000" i="1" smtClean="0">
                                <a:latin typeface="Cambria Math" panose="02040503050406030204" pitchFamily="18" charset="0"/>
                              </a:rPr>
                              <m:t>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𝑖</m:t>
                                </m:r>
                              </m:sub>
                            </m:sSub>
                          </m:den>
                        </m:f>
                      </m:e>
                    </m:d>
                  </m:oMath>
                </a14:m>
                <a:r>
                  <a:rPr lang="en-US" sz="2000"/>
                  <a:t>  (Christoffel symbols)</a:t>
                </a:r>
              </a:p>
              <a:p>
                <a:pPr>
                  <a:spcBef>
                    <a:spcPts val="600"/>
                  </a:spcBef>
                </a:pP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m:t>
                    </m:r>
                  </m:oMath>
                </a14:m>
                <a:r>
                  <a:rPr lang="en-US"/>
                  <a:t> </a:t>
                </a:r>
                <a14:m>
                  <m:oMath xmlns:m="http://schemas.openxmlformats.org/officeDocument/2006/math">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𝑚</m:t>
                        </m:r>
                      </m:e>
                      <m:sub>
                        <m:r>
                          <a:rPr lang="en-US" i="1" smtClean="0">
                            <a:latin typeface="Cambria Math" panose="02040503050406030204" pitchFamily="18" charset="0"/>
                          </a:rPr>
                          <m:t>𝑟</m:t>
                        </m:r>
                      </m:sub>
                    </m:sSub>
                    <m:sSubSup>
                      <m:sSubSupPr>
                        <m:ctrlPr>
                          <a:rPr lang="en-US" i="1" smtClean="0">
                            <a:latin typeface="Cambria Math" panose="02040503050406030204" pitchFamily="18" charset="0"/>
                          </a:rPr>
                        </m:ctrlPr>
                      </m:sSubSupPr>
                      <m:e>
                        <m:r>
                          <a:rPr lang="en-US" i="1" smtClean="0">
                            <a:latin typeface="Cambria Math" panose="02040503050406030204" pitchFamily="18" charset="0"/>
                          </a:rPr>
                          <m:t>𝑔</m:t>
                        </m:r>
                      </m:e>
                      <m:sub>
                        <m:r>
                          <a:rPr lang="en-US" i="1" smtClean="0">
                            <a:latin typeface="Cambria Math" panose="02040503050406030204" pitchFamily="18" charset="0"/>
                          </a:rPr>
                          <m:t>0</m:t>
                        </m:r>
                      </m:sub>
                      <m:sup>
                        <m:r>
                          <a:rPr lang="en-US" i="1" smtClean="0">
                            <a:latin typeface="Cambria Math" panose="02040503050406030204" pitchFamily="18" charset="0"/>
                          </a:rPr>
                          <m:t>𝑇</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𝑝</m:t>
                        </m:r>
                      </m:e>
                      <m:sub>
                        <m:r>
                          <a:rPr lang="en-US" i="1" smtClean="0">
                            <a:latin typeface="Cambria Math" panose="02040503050406030204" pitchFamily="18" charset="0"/>
                          </a:rPr>
                          <m:t>𝑙𝑟</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𝑚</m:t>
                        </m:r>
                      </m:e>
                      <m:sub>
                        <m:r>
                          <a:rPr lang="en-US" i="1" smtClean="0">
                            <a:latin typeface="Cambria Math" panose="02040503050406030204" pitchFamily="18" charset="0"/>
                          </a:rPr>
                          <m:t>𝑝</m:t>
                        </m:r>
                      </m:sub>
                    </m:sSub>
                    <m:sSubSup>
                      <m:sSubSupPr>
                        <m:ctrlPr>
                          <a:rPr lang="en-US" i="1" smtClean="0">
                            <a:latin typeface="Cambria Math" panose="02040503050406030204" pitchFamily="18" charset="0"/>
                          </a:rPr>
                        </m:ctrlPr>
                      </m:sSubSupPr>
                      <m:e>
                        <m:r>
                          <a:rPr lang="en-US" i="1" smtClean="0">
                            <a:latin typeface="Cambria Math" panose="02040503050406030204" pitchFamily="18" charset="0"/>
                          </a:rPr>
                          <m:t>𝑔</m:t>
                        </m:r>
                      </m:e>
                      <m:sub>
                        <m:r>
                          <a:rPr lang="en-US" i="1" smtClean="0">
                            <a:latin typeface="Cambria Math" panose="02040503050406030204" pitchFamily="18" charset="0"/>
                          </a:rPr>
                          <m:t>0</m:t>
                        </m:r>
                      </m:sub>
                      <m:sup>
                        <m:r>
                          <a:rPr lang="en-US" i="1" smtClean="0">
                            <a:latin typeface="Cambria Math" panose="02040503050406030204" pitchFamily="18" charset="0"/>
                          </a:rPr>
                          <m:t>𝑇</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𝑝</m:t>
                        </m:r>
                      </m:e>
                      <m:sub>
                        <m:r>
                          <a:rPr lang="en-US" i="1" smtClean="0">
                            <a:latin typeface="Cambria Math" panose="02040503050406030204" pitchFamily="18" charset="0"/>
                          </a:rPr>
                          <m:t>𝑙𝑝</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𝑚</m:t>
                        </m:r>
                      </m:e>
                      <m:sub>
                        <m:r>
                          <a:rPr lang="en-US" i="1" smtClean="0">
                            <a:latin typeface="Cambria Math" panose="02040503050406030204" pitchFamily="18" charset="0"/>
                          </a:rPr>
                          <m:t>𝑝</m:t>
                        </m:r>
                      </m:sub>
                    </m:sSub>
                    <m:sSubSup>
                      <m:sSubSupPr>
                        <m:ctrlPr>
                          <a:rPr lang="en-US" i="1" smtClean="0">
                            <a:latin typeface="Cambria Math" panose="02040503050406030204" pitchFamily="18" charset="0"/>
                          </a:rPr>
                        </m:ctrlPr>
                      </m:sSubSupPr>
                      <m:e>
                        <m:r>
                          <a:rPr lang="en-US" i="1" smtClean="0">
                            <a:latin typeface="Cambria Math" panose="02040503050406030204" pitchFamily="18" charset="0"/>
                          </a:rPr>
                          <m:t>𝑔</m:t>
                        </m:r>
                      </m:e>
                      <m:sub>
                        <m:r>
                          <a:rPr lang="en-US" i="1" smtClean="0">
                            <a:latin typeface="Cambria Math" panose="02040503050406030204" pitchFamily="18" charset="0"/>
                          </a:rPr>
                          <m:t>0</m:t>
                        </m:r>
                      </m:sub>
                      <m:sup>
                        <m:r>
                          <a:rPr lang="en-US" i="1" smtClean="0">
                            <a:latin typeface="Cambria Math" panose="02040503050406030204" pitchFamily="18" charset="0"/>
                          </a:rPr>
                          <m:t>𝑇</m:t>
                        </m:r>
                      </m:sup>
                    </m:sSubSup>
                    <m:sSub>
                      <m:sSubPr>
                        <m:ctrlPr>
                          <a:rPr lang="en-US" i="1" smtClean="0">
                            <a:latin typeface="Cambria Math" panose="02040503050406030204" pitchFamily="18" charset="0"/>
                          </a:rPr>
                        </m:ctrlPr>
                      </m:sSubPr>
                      <m:e>
                        <m:r>
                          <a:rPr lang="en-US" i="1" smtClean="0">
                            <a:latin typeface="Cambria Math" panose="02040503050406030204" pitchFamily="18" charset="0"/>
                          </a:rPr>
                          <m:t>𝑝</m:t>
                        </m:r>
                      </m:e>
                      <m:sub>
                        <m:r>
                          <a:rPr lang="en-US" i="1" smtClean="0">
                            <a:latin typeface="Cambria Math" panose="02040503050406030204" pitchFamily="18" charset="0"/>
                          </a:rPr>
                          <m:t>𝑙𝑝</m:t>
                        </m:r>
                      </m:sub>
                    </m:sSub>
                  </m:oMath>
                </a14:m>
                <a:endParaRPr lang="en-US"/>
              </a:p>
            </p:txBody>
          </p:sp>
        </mc:Choice>
        <mc:Fallback>
          <p:sp>
            <p:nvSpPr>
              <p:cNvPr id="5" name="Segnaposto contenuto 4">
                <a:extLst>
                  <a:ext uri="{FF2B5EF4-FFF2-40B4-BE49-F238E27FC236}">
                    <a16:creationId xmlns:a16="http://schemas.microsoft.com/office/drawing/2014/main" id="{09725440-B76A-4972-BFE6-F5B3FA7002EB}"/>
                  </a:ext>
                </a:extLst>
              </p:cNvPr>
              <p:cNvSpPr>
                <a:spLocks noGrp="1" noRot="1" noChangeAspect="1" noMove="1" noResize="1" noEditPoints="1" noAdjustHandles="1" noChangeArrowheads="1" noChangeShapeType="1" noTextEdit="1"/>
              </p:cNvSpPr>
              <p:nvPr>
                <p:ph idx="1"/>
              </p:nvPr>
            </p:nvSpPr>
            <p:spPr>
              <a:blipFill>
                <a:blip r:embed="rId2"/>
                <a:stretch>
                  <a:fillRect l="-582" t="-1296"/>
                </a:stretch>
              </a:blipFill>
            </p:spPr>
            <p:txBody>
              <a:bodyPr/>
              <a:lstStyle/>
              <a:p>
                <a:r>
                  <a:rPr lang="en-US">
                    <a:noFill/>
                  </a:rPr>
                  <a:t> </a:t>
                </a:r>
              </a:p>
            </p:txBody>
          </p:sp>
        </mc:Fallback>
      </mc:AlternateContent>
      <p:sp>
        <p:nvSpPr>
          <p:cNvPr id="6" name="Segnaposto piè di pagina 5">
            <a:extLst>
              <a:ext uri="{FF2B5EF4-FFF2-40B4-BE49-F238E27FC236}">
                <a16:creationId xmlns:a16="http://schemas.microsoft.com/office/drawing/2014/main" id="{5E71D4FD-37C1-43D6-B5AB-19F2F284651D}"/>
              </a:ext>
            </a:extLst>
          </p:cNvPr>
          <p:cNvSpPr>
            <a:spLocks noGrp="1"/>
          </p:cNvSpPr>
          <p:nvPr>
            <p:ph type="ftr" sz="quarter" idx="11"/>
          </p:nvPr>
        </p:nvSpPr>
        <p:spPr/>
        <p:txBody>
          <a:bodyPr/>
          <a:lstStyle/>
          <a:p>
            <a:r>
              <a:rPr lang="it-IT"/>
              <a:t>ACL – </a:t>
            </a:r>
            <a:r>
              <a:rPr lang="en-US"/>
              <a:t>Inverted Pendulum</a:t>
            </a:r>
          </a:p>
        </p:txBody>
      </p:sp>
      <p:sp>
        <p:nvSpPr>
          <p:cNvPr id="10" name="Title 1">
            <a:extLst>
              <a:ext uri="{FF2B5EF4-FFF2-40B4-BE49-F238E27FC236}">
                <a16:creationId xmlns:a16="http://schemas.microsoft.com/office/drawing/2014/main" id="{82CE45AD-1D95-456A-B8AF-D514C5225FCF}"/>
              </a:ext>
            </a:extLst>
          </p:cNvPr>
          <p:cNvSpPr>
            <a:spLocks noGrp="1"/>
          </p:cNvSpPr>
          <p:nvPr>
            <p:ph type="title"/>
          </p:nvPr>
        </p:nvSpPr>
        <p:spPr>
          <a:xfrm>
            <a:off x="336000" y="205567"/>
            <a:ext cx="11520000" cy="525038"/>
          </a:xfrm>
        </p:spPr>
        <p:txBody>
          <a:bodyPr/>
          <a:lstStyle/>
          <a:p>
            <a:r>
              <a:rPr lang="en-US"/>
              <a:t>Model Equations</a:t>
            </a:r>
          </a:p>
        </p:txBody>
      </p:sp>
    </p:spTree>
    <p:extLst>
      <p:ext uri="{BB962C8B-B14F-4D97-AF65-F5344CB8AC3E}">
        <p14:creationId xmlns:p14="http://schemas.microsoft.com/office/powerpoint/2010/main" val="7044305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GB" sz="2000" b="1"/>
              <a:t>Position control of the horizontal arm while keeping the vertical arm in the upright position - LQ (1)</a:t>
            </a:r>
            <a:endParaRPr lang="en-US" sz="2000" b="1"/>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50</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E2C3193B-B069-4028-BA7D-D58183D1E38D}"/>
                  </a:ext>
                </a:extLst>
              </p:cNvPr>
              <p:cNvSpPr txBox="1"/>
              <p:nvPr/>
            </p:nvSpPr>
            <p:spPr>
              <a:xfrm>
                <a:off x="517059" y="1140542"/>
                <a:ext cx="3356851" cy="2541593"/>
              </a:xfrm>
              <a:prstGeom prst="rect">
                <a:avLst/>
              </a:prstGeom>
              <a:noFill/>
            </p:spPr>
            <p:txBody>
              <a:bodyPr wrap="square" rtlCol="0">
                <a:spAutoFit/>
              </a:bodyPr>
              <a:lstStyle/>
              <a:p>
                <a:pPr marL="285750" indent="-285750">
                  <a:buFont typeface="Arial" panose="020B0604020202020204" pitchFamily="34" charset="0"/>
                  <a:buChar char="•"/>
                </a:pPr>
                <a:r>
                  <a:rPr lang="en-US" sz="2000"/>
                  <a:t>We also approached this problem with an LQ controller</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We set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𝑇</m:t>
                        </m:r>
                      </m:e>
                      <m:sub>
                        <m:r>
                          <a:rPr lang="it-IT" sz="2000" b="0" i="1" smtClean="0">
                            <a:latin typeface="Cambria Math" panose="02040503050406030204" pitchFamily="18" charset="0"/>
                          </a:rPr>
                          <m:t>𝑠𝑒𝑡𝑡𝑙𝑖𝑛𝑔</m:t>
                        </m:r>
                      </m:sub>
                    </m:sSub>
                    <m:r>
                      <a:rPr lang="it-IT" sz="2000" b="0" i="1" smtClean="0">
                        <a:latin typeface="Cambria Math" panose="02040503050406030204" pitchFamily="18" charset="0"/>
                      </a:rPr>
                      <m:t>=1</m:t>
                    </m:r>
                    <m:r>
                      <a:rPr lang="en-US" sz="2000" b="0" i="1" smtClean="0">
                        <a:latin typeface="Cambria Math" panose="02040503050406030204" pitchFamily="18" charset="0"/>
                      </a:rPr>
                      <m:t> </m:t>
                    </m:r>
                    <m:r>
                      <a:rPr lang="en-US" sz="2000" b="0" i="1" smtClean="0">
                        <a:latin typeface="Cambria Math" panose="02040503050406030204" pitchFamily="18" charset="0"/>
                      </a:rPr>
                      <m:t>𝑠</m:t>
                    </m:r>
                  </m:oMath>
                </a14:m>
                <a:endParaRPr lang="en-US" sz="2000" b="0" i="1">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it-IT" sz="2000" b="0" i="1" smtClean="0">
                        <a:latin typeface="Cambria Math" panose="02040503050406030204" pitchFamily="18" charset="0"/>
                      </a:rPr>
                      <m:t>𝑄</m:t>
                    </m:r>
                    <m:r>
                      <a:rPr lang="it-IT" sz="2000" b="0" i="1" smtClean="0">
                        <a:latin typeface="Cambria Math" panose="02040503050406030204" pitchFamily="18" charset="0"/>
                      </a:rPr>
                      <m:t>=</m:t>
                    </m:r>
                    <m:r>
                      <a:rPr lang="it-IT" sz="2000" b="0" i="1" smtClean="0">
                        <a:latin typeface="Cambria Math" panose="02040503050406030204" pitchFamily="18" charset="0"/>
                      </a:rPr>
                      <m:t>𝑑𝑖𝑎𝑔</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1 0.01 1 0.01</m:t>
                        </m:r>
                      </m:e>
                    </m:d>
                  </m:oMath>
                </a14:m>
                <a:endParaRPr lang="en-US" sz="2000" b="0" i="1">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it-IT" sz="2000" b="0" i="1" smtClean="0">
                        <a:latin typeface="Cambria Math" panose="02040503050406030204" pitchFamily="18" charset="0"/>
                      </a:rPr>
                      <m:t>𝑅</m:t>
                    </m:r>
                    <m:r>
                      <a:rPr lang="it-IT" sz="2000" b="0" i="1" smtClean="0">
                        <a:latin typeface="Cambria Math" panose="02040503050406030204" pitchFamily="18" charset="0"/>
                      </a:rPr>
                      <m:t>=1</m:t>
                    </m:r>
                  </m:oMath>
                </a14:m>
                <a:endParaRPr lang="en-US" sz="2000"/>
              </a:p>
              <a:p>
                <a:endParaRPr lang="en-US"/>
              </a:p>
            </p:txBody>
          </p:sp>
        </mc:Choice>
        <mc:Fallback>
          <p:sp>
            <p:nvSpPr>
              <p:cNvPr id="9" name="CasellaDiTesto 8">
                <a:extLst>
                  <a:ext uri="{FF2B5EF4-FFF2-40B4-BE49-F238E27FC236}">
                    <a16:creationId xmlns:a16="http://schemas.microsoft.com/office/drawing/2014/main" id="{E2C3193B-B069-4028-BA7D-D58183D1E38D}"/>
                  </a:ext>
                </a:extLst>
              </p:cNvPr>
              <p:cNvSpPr txBox="1">
                <a:spLocks noRot="1" noChangeAspect="1" noMove="1" noResize="1" noEditPoints="1" noAdjustHandles="1" noChangeArrowheads="1" noChangeShapeType="1" noTextEdit="1"/>
              </p:cNvSpPr>
              <p:nvPr/>
            </p:nvSpPr>
            <p:spPr>
              <a:xfrm>
                <a:off x="517059" y="1140542"/>
                <a:ext cx="3356851" cy="2541593"/>
              </a:xfrm>
              <a:prstGeom prst="rect">
                <a:avLst/>
              </a:prstGeom>
              <a:blipFill>
                <a:blip r:embed="rId2"/>
                <a:stretch>
                  <a:fillRect l="-1636" t="-1199" r="-3818"/>
                </a:stretch>
              </a:blipFill>
            </p:spPr>
            <p:txBody>
              <a:bodyPr/>
              <a:lstStyle/>
              <a:p>
                <a:r>
                  <a:rPr lang="en-US">
                    <a:noFill/>
                  </a:rPr>
                  <a:t> </a:t>
                </a:r>
              </a:p>
            </p:txBody>
          </p:sp>
        </mc:Fallback>
      </mc:AlternateContent>
      <p:pic>
        <p:nvPicPr>
          <p:cNvPr id="12" name="Immagine 9">
            <a:extLst>
              <a:ext uri="{FF2B5EF4-FFF2-40B4-BE49-F238E27FC236}">
                <a16:creationId xmlns:a16="http://schemas.microsoft.com/office/drawing/2014/main" id="{636C0C35-1964-4AE5-A3B0-4FCD1C78F3B1}"/>
              </a:ext>
            </a:extLst>
          </p:cNvPr>
          <p:cNvPicPr>
            <a:picLocks noChangeAspect="1"/>
          </p:cNvPicPr>
          <p:nvPr/>
        </p:nvPicPr>
        <p:blipFill>
          <a:blip r:embed="rId3"/>
          <a:stretch>
            <a:fillRect/>
          </a:stretch>
        </p:blipFill>
        <p:spPr>
          <a:xfrm>
            <a:off x="4945626" y="3614296"/>
            <a:ext cx="6597445" cy="2841911"/>
          </a:xfrm>
          <a:prstGeom prst="rect">
            <a:avLst/>
          </a:prstGeom>
        </p:spPr>
      </p:pic>
      <p:pic>
        <p:nvPicPr>
          <p:cNvPr id="13" name="Immagine 10">
            <a:extLst>
              <a:ext uri="{FF2B5EF4-FFF2-40B4-BE49-F238E27FC236}">
                <a16:creationId xmlns:a16="http://schemas.microsoft.com/office/drawing/2014/main" id="{DBD59160-86F7-4429-AF31-7846E1136ABD}"/>
              </a:ext>
            </a:extLst>
          </p:cNvPr>
          <p:cNvPicPr>
            <a:picLocks noChangeAspect="1"/>
          </p:cNvPicPr>
          <p:nvPr/>
        </p:nvPicPr>
        <p:blipFill>
          <a:blip r:embed="rId4"/>
          <a:stretch>
            <a:fillRect/>
          </a:stretch>
        </p:blipFill>
        <p:spPr>
          <a:xfrm>
            <a:off x="4945626" y="827770"/>
            <a:ext cx="6597445" cy="2841911"/>
          </a:xfrm>
          <a:prstGeom prst="rect">
            <a:avLst/>
          </a:prstGeom>
        </p:spPr>
      </p:pic>
    </p:spTree>
    <p:extLst>
      <p:ext uri="{BB962C8B-B14F-4D97-AF65-F5344CB8AC3E}">
        <p14:creationId xmlns:p14="http://schemas.microsoft.com/office/powerpoint/2010/main" val="2720341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GB" sz="2000" b="1">
                <a:latin typeface="Malgun Gothic Semilight"/>
                <a:ea typeface="Malgun Gothic Semilight"/>
                <a:cs typeface="Malgun Gothic Semilight"/>
              </a:rPr>
              <a:t>Position control of the horizontal arm while keeping the vertical arm in the upright position - LQ (2)</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51</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E2C3193B-B069-4028-BA7D-D58183D1E38D}"/>
                  </a:ext>
                </a:extLst>
              </p:cNvPr>
              <p:cNvSpPr txBox="1"/>
              <p:nvPr/>
            </p:nvSpPr>
            <p:spPr>
              <a:xfrm>
                <a:off x="458862" y="991145"/>
                <a:ext cx="3779764" cy="2856488"/>
              </a:xfrm>
              <a:prstGeom prst="rect">
                <a:avLst/>
              </a:prstGeom>
              <a:noFill/>
            </p:spPr>
            <p:txBody>
              <a:bodyPr wrap="square" rtlCol="0">
                <a:spAutoFit/>
              </a:bodyPr>
              <a:lstStyle/>
              <a:p>
                <a:pPr marL="285750" indent="-285750" algn="just">
                  <a:buFont typeface="Arial" panose="020B0604020202020204" pitchFamily="34" charset="0"/>
                  <a:buChar char="•"/>
                </a:pPr>
                <a:r>
                  <a:rPr lang="en-US" sz="2000"/>
                  <a:t>For a better tracking of </a:t>
                </a:r>
                <a14:m>
                  <m:oMath xmlns:m="http://schemas.openxmlformats.org/officeDocument/2006/math">
                    <m:r>
                      <a:rPr lang="en-US" sz="2000" b="0" i="1" smtClean="0">
                        <a:latin typeface="Cambria Math" panose="02040503050406030204" pitchFamily="18" charset="0"/>
                      </a:rPr>
                      <m:t>𝜃</m:t>
                    </m:r>
                  </m:oMath>
                </a14:m>
                <a:r>
                  <a:rPr lang="en-US" sz="2000"/>
                  <a:t>, we added an </a:t>
                </a:r>
                <a:r>
                  <a:rPr lang="en-US" sz="2000" b="1"/>
                  <a:t>integrator</a:t>
                </a:r>
                <a:r>
                  <a:rPr lang="en-US" sz="2000"/>
                  <a:t> </a:t>
                </a:r>
                <a:r>
                  <a:rPr lang="it-IT" sz="2000"/>
                  <a:t>to the linearized system as a fictitious state</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We set </a:t>
                </a: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𝑇</m:t>
                        </m:r>
                      </m:e>
                      <m:sub>
                        <m:r>
                          <a:rPr lang="it-IT" sz="2000" b="0" i="1" smtClean="0">
                            <a:latin typeface="Cambria Math" panose="02040503050406030204" pitchFamily="18" charset="0"/>
                          </a:rPr>
                          <m:t>𝑠𝑒𝑡𝑡𝑙𝑖𝑛𝑔</m:t>
                        </m:r>
                      </m:sub>
                    </m:sSub>
                    <m:r>
                      <a:rPr lang="it-IT" sz="2000" b="0" i="1" smtClean="0">
                        <a:latin typeface="Cambria Math" panose="02040503050406030204" pitchFamily="18" charset="0"/>
                      </a:rPr>
                      <m:t>=</m:t>
                    </m:r>
                    <m:r>
                      <a:rPr lang="en-US" sz="2000" b="0" i="1" smtClean="0">
                        <a:latin typeface="Cambria Math" panose="02040503050406030204" pitchFamily="18" charset="0"/>
                      </a:rPr>
                      <m:t>2 </m:t>
                    </m:r>
                    <m:r>
                      <a:rPr lang="it-IT" sz="2000" b="0" i="1" smtClean="0">
                        <a:latin typeface="Cambria Math" panose="02040503050406030204" pitchFamily="18" charset="0"/>
                      </a:rPr>
                      <m:t>𝑠</m:t>
                    </m:r>
                  </m:oMath>
                </a14:m>
                <a:endParaRPr lang="en-US" sz="2000" b="0" i="1">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it-IT" sz="2000" b="0" i="1" smtClean="0">
                        <a:latin typeface="Cambria Math" panose="02040503050406030204" pitchFamily="18" charset="0"/>
                      </a:rPr>
                      <m:t>𝑄</m:t>
                    </m:r>
                    <m:r>
                      <a:rPr lang="it-IT" sz="2000" b="0" i="1" smtClean="0">
                        <a:latin typeface="Cambria Math" panose="02040503050406030204" pitchFamily="18" charset="0"/>
                      </a:rPr>
                      <m:t>=</m:t>
                    </m:r>
                    <m:r>
                      <a:rPr lang="it-IT" sz="2000" b="0" i="1" smtClean="0">
                        <a:latin typeface="Cambria Math" panose="02040503050406030204" pitchFamily="18" charset="0"/>
                      </a:rPr>
                      <m:t>𝑑𝑖𝑎𝑔</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0.1 0.01 1 0.01 0.1</m:t>
                        </m:r>
                      </m:e>
                    </m:d>
                  </m:oMath>
                </a14:m>
                <a:endParaRPr lang="en-US" sz="2000" b="0" i="1">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it-IT" sz="2000" b="0" i="1" smtClean="0">
                        <a:latin typeface="Cambria Math" panose="02040503050406030204" pitchFamily="18" charset="0"/>
                      </a:rPr>
                      <m:t> </m:t>
                    </m:r>
                    <m:r>
                      <a:rPr lang="it-IT" sz="2000" b="0" i="1" smtClean="0">
                        <a:latin typeface="Cambria Math" panose="02040503050406030204" pitchFamily="18" charset="0"/>
                      </a:rPr>
                      <m:t>𝑅</m:t>
                    </m:r>
                    <m:r>
                      <a:rPr lang="it-IT" sz="2000" b="0" i="1" smtClean="0">
                        <a:latin typeface="Cambria Math" panose="02040503050406030204" pitchFamily="18" charset="0"/>
                      </a:rPr>
                      <m:t>=1</m:t>
                    </m:r>
                  </m:oMath>
                </a14:m>
                <a:endParaRPr lang="en-US" sz="2000"/>
              </a:p>
              <a:p>
                <a:endParaRPr lang="en-US"/>
              </a:p>
            </p:txBody>
          </p:sp>
        </mc:Choice>
        <mc:Fallback>
          <p:sp>
            <p:nvSpPr>
              <p:cNvPr id="9" name="CasellaDiTesto 8">
                <a:extLst>
                  <a:ext uri="{FF2B5EF4-FFF2-40B4-BE49-F238E27FC236}">
                    <a16:creationId xmlns:a16="http://schemas.microsoft.com/office/drawing/2014/main" id="{E2C3193B-B069-4028-BA7D-D58183D1E38D}"/>
                  </a:ext>
                </a:extLst>
              </p:cNvPr>
              <p:cNvSpPr txBox="1">
                <a:spLocks noRot="1" noChangeAspect="1" noMove="1" noResize="1" noEditPoints="1" noAdjustHandles="1" noChangeArrowheads="1" noChangeShapeType="1" noTextEdit="1"/>
              </p:cNvSpPr>
              <p:nvPr/>
            </p:nvSpPr>
            <p:spPr>
              <a:xfrm>
                <a:off x="458862" y="991145"/>
                <a:ext cx="3779764" cy="2856488"/>
              </a:xfrm>
              <a:prstGeom prst="rect">
                <a:avLst/>
              </a:prstGeom>
              <a:blipFill>
                <a:blip r:embed="rId2"/>
                <a:stretch>
                  <a:fillRect l="-1452" t="-1282" r="-1774"/>
                </a:stretch>
              </a:blipFill>
            </p:spPr>
            <p:txBody>
              <a:bodyPr/>
              <a:lstStyle/>
              <a:p>
                <a:r>
                  <a:rPr lang="en-US">
                    <a:noFill/>
                  </a:rPr>
                  <a:t> </a:t>
                </a:r>
              </a:p>
            </p:txBody>
          </p:sp>
        </mc:Fallback>
      </mc:AlternateContent>
      <p:pic>
        <p:nvPicPr>
          <p:cNvPr id="7" name="Immagine 7">
            <a:extLst>
              <a:ext uri="{FF2B5EF4-FFF2-40B4-BE49-F238E27FC236}">
                <a16:creationId xmlns:a16="http://schemas.microsoft.com/office/drawing/2014/main" id="{FBC801FD-0554-B19D-CD3E-7A713ACFD164}"/>
              </a:ext>
            </a:extLst>
          </p:cNvPr>
          <p:cNvPicPr>
            <a:picLocks noChangeAspect="1"/>
          </p:cNvPicPr>
          <p:nvPr/>
        </p:nvPicPr>
        <p:blipFill>
          <a:blip r:embed="rId3"/>
          <a:stretch>
            <a:fillRect/>
          </a:stretch>
        </p:blipFill>
        <p:spPr>
          <a:xfrm>
            <a:off x="5106190" y="3662560"/>
            <a:ext cx="6332998" cy="2727998"/>
          </a:xfrm>
          <a:prstGeom prst="rect">
            <a:avLst/>
          </a:prstGeom>
        </p:spPr>
      </p:pic>
      <p:pic>
        <p:nvPicPr>
          <p:cNvPr id="8" name="Immagine 11">
            <a:extLst>
              <a:ext uri="{FF2B5EF4-FFF2-40B4-BE49-F238E27FC236}">
                <a16:creationId xmlns:a16="http://schemas.microsoft.com/office/drawing/2014/main" id="{456CF167-1120-13E6-85DB-19168C3D22C8}"/>
              </a:ext>
            </a:extLst>
          </p:cNvPr>
          <p:cNvPicPr>
            <a:picLocks noChangeAspect="1"/>
          </p:cNvPicPr>
          <p:nvPr/>
        </p:nvPicPr>
        <p:blipFill>
          <a:blip r:embed="rId4"/>
          <a:stretch>
            <a:fillRect/>
          </a:stretch>
        </p:blipFill>
        <p:spPr>
          <a:xfrm>
            <a:off x="5106190" y="960517"/>
            <a:ext cx="6332998" cy="2727998"/>
          </a:xfrm>
          <a:prstGeom prst="rect">
            <a:avLst/>
          </a:prstGeom>
        </p:spPr>
      </p:pic>
    </p:spTree>
    <p:extLst>
      <p:ext uri="{BB962C8B-B14F-4D97-AF65-F5344CB8AC3E}">
        <p14:creationId xmlns:p14="http://schemas.microsoft.com/office/powerpoint/2010/main" val="142996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52</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2875263" y="1997839"/>
            <a:ext cx="6441474" cy="2862322"/>
          </a:xfrm>
          <a:prstGeom prst="rect">
            <a:avLst/>
          </a:prstGeom>
          <a:noFill/>
        </p:spPr>
        <p:txBody>
          <a:bodyPr wrap="square" lIns="91440" tIns="45720" rIns="91440" bIns="45720" rtlCol="0" anchor="t">
            <a:spAutoFit/>
          </a:bodyPr>
          <a:lstStyle/>
          <a:p>
            <a:pPr algn="ctr"/>
            <a:r>
              <a:rPr lang="en-US" sz="6000" b="1">
                <a:solidFill>
                  <a:srgbClr val="FEFBF3"/>
                </a:solidFill>
              </a:rPr>
              <a:t>PENDULUM OSCILLATIONS MINIMIZATION</a:t>
            </a:r>
            <a:endParaRPr lang="en-US" sz="8000" b="1">
              <a:solidFill>
                <a:srgbClr val="FEFBF3"/>
              </a:solidFill>
            </a:endParaRPr>
          </a:p>
        </p:txBody>
      </p:sp>
      <p:sp>
        <p:nvSpPr>
          <p:cNvPr id="7" name="Footer Placeholder 3">
            <a:extLst>
              <a:ext uri="{FF2B5EF4-FFF2-40B4-BE49-F238E27FC236}">
                <a16:creationId xmlns:a16="http://schemas.microsoft.com/office/drawing/2014/main" id="{E2A0DC24-CA0F-4086-89D8-3A4A09E14497}"/>
              </a:ext>
            </a:extLst>
          </p:cNvPr>
          <p:cNvSpPr>
            <a:spLocks noGrp="1"/>
          </p:cNvSpPr>
          <p:nvPr>
            <p:ph type="ftr" sz="quarter" idx="11"/>
          </p:nvPr>
        </p:nvSpPr>
        <p:spPr>
          <a:xfrm>
            <a:off x="3553326" y="6516603"/>
            <a:ext cx="4114800" cy="289381"/>
          </a:xfrm>
        </p:spPr>
        <p:txBody>
          <a:bodyPr/>
          <a:lstStyle/>
          <a:p>
            <a:r>
              <a:rPr lang="it-IT"/>
              <a:t>ACL – </a:t>
            </a:r>
            <a:r>
              <a:rPr lang="en-US"/>
              <a:t>Inverted Pendulum</a:t>
            </a:r>
          </a:p>
        </p:txBody>
      </p:sp>
    </p:spTree>
    <p:extLst>
      <p:ext uri="{BB962C8B-B14F-4D97-AF65-F5344CB8AC3E}">
        <p14:creationId xmlns:p14="http://schemas.microsoft.com/office/powerpoint/2010/main" val="3397783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sz="2800"/>
              <a:t>Pendulum Oscillations Minimization – LMI</a:t>
            </a:r>
            <a:endParaRPr lang="en-US" sz="2800" b="1"/>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53</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5" name="CasellaDiTesto 4">
            <a:extLst>
              <a:ext uri="{FF2B5EF4-FFF2-40B4-BE49-F238E27FC236}">
                <a16:creationId xmlns:a16="http://schemas.microsoft.com/office/drawing/2014/main" id="{A485172B-F94C-EB4C-90D3-F30680240648}"/>
              </a:ext>
            </a:extLst>
          </p:cNvPr>
          <p:cNvSpPr txBox="1"/>
          <p:nvPr/>
        </p:nvSpPr>
        <p:spPr>
          <a:xfrm>
            <a:off x="536722" y="791670"/>
            <a:ext cx="11017103" cy="2585323"/>
          </a:xfrm>
          <a:prstGeom prst="rect">
            <a:avLst/>
          </a:prstGeom>
          <a:noFill/>
        </p:spPr>
        <p:txBody>
          <a:bodyPr wrap="square" rtlCol="0">
            <a:spAutoFit/>
          </a:bodyPr>
          <a:lstStyle/>
          <a:p>
            <a:pPr algn="just"/>
            <a:r>
              <a:rPr lang="en-GB"/>
              <a:t>With the same algorithm, we successfully improved the results obtained for the first control objective. </a:t>
            </a:r>
          </a:p>
          <a:p>
            <a:pPr algn="just"/>
            <a:r>
              <a:rPr lang="en-GB"/>
              <a:t>In particular, we achieved the advanced task of controlling the horizontal arm position while </a:t>
            </a:r>
            <a:r>
              <a:rPr lang="en-GB" b="1"/>
              <a:t>minimizing the oscillations</a:t>
            </a:r>
            <a:r>
              <a:rPr lang="en-GB"/>
              <a:t> produced by the pendulum.</a:t>
            </a:r>
          </a:p>
          <a:p>
            <a:pPr algn="just"/>
            <a:r>
              <a:rPr lang="en-GB"/>
              <a:t>This was possible thanks to LMI techniques, by using linearized matrices around the downright position of the pendulum and imposing, in this way, a sufficiently high damping on the alpha poles.</a:t>
            </a:r>
          </a:p>
          <a:p>
            <a:pPr algn="just"/>
            <a:endParaRPr lang="en-GB"/>
          </a:p>
          <a:p>
            <a:pPr algn="just"/>
            <a:r>
              <a:rPr lang="en-GB"/>
              <a:t>The tests below show how the system response has significantly improved (this test was conducted without an integrator in the system)</a:t>
            </a:r>
          </a:p>
          <a:p>
            <a:endParaRPr lang="en-GB"/>
          </a:p>
        </p:txBody>
      </p:sp>
      <p:pic>
        <p:nvPicPr>
          <p:cNvPr id="9" name="Immagine 8">
            <a:extLst>
              <a:ext uri="{FF2B5EF4-FFF2-40B4-BE49-F238E27FC236}">
                <a16:creationId xmlns:a16="http://schemas.microsoft.com/office/drawing/2014/main" id="{FCB0B95D-C76C-7040-8A9F-1CF312452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484" y="3286380"/>
            <a:ext cx="5597717" cy="3003653"/>
          </a:xfrm>
          <a:prstGeom prst="rect">
            <a:avLst/>
          </a:prstGeom>
        </p:spPr>
      </p:pic>
      <p:pic>
        <p:nvPicPr>
          <p:cNvPr id="11" name="Immagine 10">
            <a:extLst>
              <a:ext uri="{FF2B5EF4-FFF2-40B4-BE49-F238E27FC236}">
                <a16:creationId xmlns:a16="http://schemas.microsoft.com/office/drawing/2014/main" id="{D8689011-5ADA-DA41-BFB1-C88313E05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61" y="3286379"/>
            <a:ext cx="5619957" cy="3003653"/>
          </a:xfrm>
          <a:prstGeom prst="rect">
            <a:avLst/>
          </a:prstGeom>
        </p:spPr>
      </p:pic>
    </p:spTree>
    <p:extLst>
      <p:ext uri="{BB962C8B-B14F-4D97-AF65-F5344CB8AC3E}">
        <p14:creationId xmlns:p14="http://schemas.microsoft.com/office/powerpoint/2010/main" val="309190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10">
            <a:extLst>
              <a:ext uri="{FF2B5EF4-FFF2-40B4-BE49-F238E27FC236}">
                <a16:creationId xmlns:a16="http://schemas.microsoft.com/office/drawing/2014/main" id="{799AFB0B-4B72-BDD0-BA72-42738D9A644C}"/>
              </a:ext>
            </a:extLst>
          </p:cNvPr>
          <p:cNvPicPr>
            <a:picLocks noChangeAspect="1"/>
          </p:cNvPicPr>
          <p:nvPr/>
        </p:nvPicPr>
        <p:blipFill>
          <a:blip r:embed="rId2"/>
          <a:stretch>
            <a:fillRect/>
          </a:stretch>
        </p:blipFill>
        <p:spPr>
          <a:xfrm>
            <a:off x="5277422" y="885283"/>
            <a:ext cx="6574670" cy="2832101"/>
          </a:xfrm>
          <a:prstGeom prst="rect">
            <a:avLst/>
          </a:prstGeom>
        </p:spPr>
      </p:pic>
      <p:sp>
        <p:nvSpPr>
          <p:cNvPr id="2" name="Titolo 1">
            <a:extLst>
              <a:ext uri="{FF2B5EF4-FFF2-40B4-BE49-F238E27FC236}">
                <a16:creationId xmlns:a16="http://schemas.microsoft.com/office/drawing/2014/main" id="{777F1BC5-7403-487F-BBA5-19402D085CC3}"/>
              </a:ext>
            </a:extLst>
          </p:cNvPr>
          <p:cNvSpPr>
            <a:spLocks noGrp="1"/>
          </p:cNvSpPr>
          <p:nvPr>
            <p:ph type="title"/>
          </p:nvPr>
        </p:nvSpPr>
        <p:spPr/>
        <p:txBody>
          <a:bodyPr/>
          <a:lstStyle/>
          <a:p>
            <a:r>
              <a:rPr lang="en-US"/>
              <a:t>Pendulum Oscillations Minimization (1)</a:t>
            </a:r>
          </a:p>
        </p:txBody>
      </p:sp>
      <p:sp>
        <p:nvSpPr>
          <p:cNvPr id="3" name="Segnaposto data 2">
            <a:extLst>
              <a:ext uri="{FF2B5EF4-FFF2-40B4-BE49-F238E27FC236}">
                <a16:creationId xmlns:a16="http://schemas.microsoft.com/office/drawing/2014/main" id="{17DAA87C-F0F8-4B9E-AD41-39A7FB29F50B}"/>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egnaposto numero diapositiva 3">
            <a:extLst>
              <a:ext uri="{FF2B5EF4-FFF2-40B4-BE49-F238E27FC236}">
                <a16:creationId xmlns:a16="http://schemas.microsoft.com/office/drawing/2014/main" id="{00C8DE74-6AB8-47E4-9EB6-34F502088203}"/>
              </a:ext>
            </a:extLst>
          </p:cNvPr>
          <p:cNvSpPr>
            <a:spLocks noGrp="1"/>
          </p:cNvSpPr>
          <p:nvPr>
            <p:ph type="sldNum" sz="quarter" idx="12"/>
          </p:nvPr>
        </p:nvSpPr>
        <p:spPr/>
        <p:txBody>
          <a:bodyPr/>
          <a:lstStyle/>
          <a:p>
            <a:fld id="{F3DDC619-1A6C-4757-A88B-65483DD1A987}" type="slidenum">
              <a:rPr lang="en-US" smtClean="0"/>
              <a:pPr/>
              <a:t>54</a:t>
            </a:fld>
            <a:endParaRPr lang="en-US"/>
          </a:p>
        </p:txBody>
      </p:sp>
      <mc:AlternateContent xmlns:mc="http://schemas.openxmlformats.org/markup-compatibility/2006">
        <mc:Choice xmlns:a14="http://schemas.microsoft.com/office/drawing/2010/main" Requires="a14">
          <p:sp>
            <p:nvSpPr>
              <p:cNvPr id="5" name="Segnaposto contenuto 4">
                <a:extLst>
                  <a:ext uri="{FF2B5EF4-FFF2-40B4-BE49-F238E27FC236}">
                    <a16:creationId xmlns:a16="http://schemas.microsoft.com/office/drawing/2014/main" id="{05B0D05F-3A98-409C-B61F-AD6BC4075A8C}"/>
                  </a:ext>
                </a:extLst>
              </p:cNvPr>
              <p:cNvSpPr>
                <a:spLocks noGrp="1"/>
              </p:cNvSpPr>
              <p:nvPr>
                <p:ph idx="1"/>
              </p:nvPr>
            </p:nvSpPr>
            <p:spPr>
              <a:xfrm>
                <a:off x="332606" y="949325"/>
                <a:ext cx="4658494" cy="5178070"/>
              </a:xfrm>
            </p:spPr>
            <p:txBody>
              <a:bodyPr/>
              <a:lstStyle/>
              <a:p>
                <a:pPr algn="just"/>
                <a:r>
                  <a:rPr lang="en-US"/>
                  <a:t>In order to minimize </a:t>
                </a:r>
                <a14:m>
                  <m:oMath xmlns:m="http://schemas.openxmlformats.org/officeDocument/2006/math">
                    <m:r>
                      <a:rPr lang="en-US" b="0" i="1" smtClean="0">
                        <a:latin typeface="Cambria Math" panose="02040503050406030204" pitchFamily="18" charset="0"/>
                      </a:rPr>
                      <m:t>𝛼</m:t>
                    </m:r>
                  </m:oMath>
                </a14:m>
                <a:r>
                  <a:rPr lang="en-US"/>
                  <a:t>while controlling </a:t>
                </a:r>
                <a14:m>
                  <m:oMath xmlns:m="http://schemas.openxmlformats.org/officeDocument/2006/math">
                    <m:r>
                      <a:rPr lang="en-US" b="0" i="1" smtClean="0">
                        <a:latin typeface="Cambria Math" panose="02040503050406030204" pitchFamily="18" charset="0"/>
                      </a:rPr>
                      <m:t>𝜃</m:t>
                    </m:r>
                  </m:oMath>
                </a14:m>
                <a:r>
                  <a:rPr lang="en-US"/>
                  <a:t>, we used a LQ approach, applied to the linearized system (without integrator)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m:t>
                    </m:r>
                  </m:oMath>
                </a14:m>
                <a:r>
                  <a:rPr lang="en-US"/>
                  <a:t>)</a:t>
                </a:r>
              </a:p>
              <a:p>
                <a:r>
                  <a:rPr lang="en-US"/>
                  <a:t>We set: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𝑠𝑒𝑡𝑡𝑙𝑖𝑛𝑔</m:t>
                        </m:r>
                      </m:sub>
                    </m:sSub>
                    <m:r>
                      <a:rPr lang="en-US" b="0" i="1" smtClean="0">
                        <a:latin typeface="Cambria Math" panose="02040503050406030204" pitchFamily="18" charset="0"/>
                      </a:rPr>
                      <m:t>=1 </m:t>
                    </m:r>
                    <m:r>
                      <a:rPr lang="en-US" b="0" i="1" smtClean="0">
                        <a:latin typeface="Cambria Math" panose="02040503050406030204" pitchFamily="18" charset="0"/>
                      </a:rPr>
                      <m:t>𝑠</m:t>
                    </m:r>
                  </m:oMath>
                </a14:m>
                <a:endParaRPr lang="en-US" b="0"/>
              </a:p>
              <a:p>
                <a:pPr lvl="1"/>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𝑑𝑖𝑎𝑔</m:t>
                    </m:r>
                    <m:d>
                      <m:dPr>
                        <m:ctrlPr>
                          <a:rPr lang="en-US" b="0" i="1" smtClean="0">
                            <a:latin typeface="Cambria Math" panose="02040503050406030204" pitchFamily="18" charset="0"/>
                          </a:rPr>
                        </m:ctrlPr>
                      </m:dPr>
                      <m:e>
                        <m:r>
                          <a:rPr lang="en-US" b="0" i="1" smtClean="0">
                            <a:latin typeface="Cambria Math" panose="02040503050406030204" pitchFamily="18" charset="0"/>
                          </a:rPr>
                          <m:t>1, 0.01, </m:t>
                        </m:r>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 0.01</m:t>
                        </m:r>
                      </m:e>
                    </m:d>
                  </m:oMath>
                </a14:m>
                <a:endParaRPr lang="en-US" b="0"/>
              </a:p>
              <a:p>
                <a:pPr lvl="1"/>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oMath>
                </a14:m>
                <a:endParaRPr lang="en-US" b="0"/>
              </a:p>
              <a:p>
                <a:pPr marL="0" indent="0">
                  <a:buNone/>
                </a:pPr>
                <a:endParaRPr lang="it-IT"/>
              </a:p>
            </p:txBody>
          </p:sp>
        </mc:Choice>
        <mc:Fallback>
          <p:sp>
            <p:nvSpPr>
              <p:cNvPr id="5" name="Segnaposto contenuto 4">
                <a:extLst>
                  <a:ext uri="{FF2B5EF4-FFF2-40B4-BE49-F238E27FC236}">
                    <a16:creationId xmlns:a16="http://schemas.microsoft.com/office/drawing/2014/main" id="{05B0D05F-3A98-409C-B61F-AD6BC4075A8C}"/>
                  </a:ext>
                </a:extLst>
              </p:cNvPr>
              <p:cNvSpPr>
                <a:spLocks noGrp="1" noRot="1" noChangeAspect="1" noMove="1" noResize="1" noEditPoints="1" noAdjustHandles="1" noChangeArrowheads="1" noChangeShapeType="1" noTextEdit="1"/>
              </p:cNvSpPr>
              <p:nvPr>
                <p:ph idx="1"/>
              </p:nvPr>
            </p:nvSpPr>
            <p:spPr>
              <a:xfrm>
                <a:off x="332606" y="949325"/>
                <a:ext cx="4658494" cy="5178070"/>
              </a:xfrm>
              <a:blipFill>
                <a:blip r:embed="rId3"/>
                <a:stretch>
                  <a:fillRect l="-1178" t="-1296" r="-1309"/>
                </a:stretch>
              </a:blipFill>
            </p:spPr>
            <p:txBody>
              <a:bodyPr/>
              <a:lstStyle/>
              <a:p>
                <a:r>
                  <a:rPr lang="en-US">
                    <a:noFill/>
                  </a:rPr>
                  <a:t> </a:t>
                </a:r>
              </a:p>
            </p:txBody>
          </p:sp>
        </mc:Fallback>
      </mc:AlternateContent>
      <p:sp>
        <p:nvSpPr>
          <p:cNvPr id="6" name="Segnaposto piè di pagina 5">
            <a:extLst>
              <a:ext uri="{FF2B5EF4-FFF2-40B4-BE49-F238E27FC236}">
                <a16:creationId xmlns:a16="http://schemas.microsoft.com/office/drawing/2014/main" id="{691F727E-B6D7-40D2-857D-F5FEE9B050EA}"/>
              </a:ext>
            </a:extLst>
          </p:cNvPr>
          <p:cNvSpPr>
            <a:spLocks noGrp="1"/>
          </p:cNvSpPr>
          <p:nvPr>
            <p:ph type="ftr" sz="quarter" idx="11"/>
          </p:nvPr>
        </p:nvSpPr>
        <p:spPr/>
        <p:txBody>
          <a:bodyPr/>
          <a:lstStyle/>
          <a:p>
            <a:r>
              <a:rPr lang="it-IT"/>
              <a:t>ACL – </a:t>
            </a:r>
            <a:r>
              <a:rPr lang="en-US"/>
              <a:t>Inverted Pendulum</a:t>
            </a:r>
          </a:p>
        </p:txBody>
      </p:sp>
      <p:pic>
        <p:nvPicPr>
          <p:cNvPr id="9" name="Immagine 9">
            <a:extLst>
              <a:ext uri="{FF2B5EF4-FFF2-40B4-BE49-F238E27FC236}">
                <a16:creationId xmlns:a16="http://schemas.microsoft.com/office/drawing/2014/main" id="{652F7ED7-6C6A-DCB6-C1CD-B25469229B8A}"/>
              </a:ext>
            </a:extLst>
          </p:cNvPr>
          <p:cNvPicPr>
            <a:picLocks noChangeAspect="1"/>
          </p:cNvPicPr>
          <p:nvPr/>
        </p:nvPicPr>
        <p:blipFill>
          <a:blip r:embed="rId4"/>
          <a:stretch>
            <a:fillRect/>
          </a:stretch>
        </p:blipFill>
        <p:spPr>
          <a:xfrm>
            <a:off x="5277425" y="3596986"/>
            <a:ext cx="6574667" cy="2832100"/>
          </a:xfrm>
          <a:prstGeom prst="rect">
            <a:avLst/>
          </a:prstGeom>
        </p:spPr>
      </p:pic>
    </p:spTree>
    <p:extLst>
      <p:ext uri="{BB962C8B-B14F-4D97-AF65-F5344CB8AC3E}">
        <p14:creationId xmlns:p14="http://schemas.microsoft.com/office/powerpoint/2010/main" val="2345265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10">
            <a:extLst>
              <a:ext uri="{FF2B5EF4-FFF2-40B4-BE49-F238E27FC236}">
                <a16:creationId xmlns:a16="http://schemas.microsoft.com/office/drawing/2014/main" id="{799AFB0B-4B72-BDD0-BA72-42738D9A644C}"/>
              </a:ext>
            </a:extLst>
          </p:cNvPr>
          <p:cNvPicPr>
            <a:picLocks noChangeAspect="1"/>
          </p:cNvPicPr>
          <p:nvPr/>
        </p:nvPicPr>
        <p:blipFill>
          <a:blip r:embed="rId2">
            <a:grayscl/>
          </a:blip>
          <a:stretch>
            <a:fillRect/>
          </a:stretch>
        </p:blipFill>
        <p:spPr>
          <a:xfrm>
            <a:off x="5277422" y="885283"/>
            <a:ext cx="6574670" cy="2832101"/>
          </a:xfrm>
          <a:prstGeom prst="rect">
            <a:avLst/>
          </a:prstGeom>
        </p:spPr>
      </p:pic>
      <p:sp>
        <p:nvSpPr>
          <p:cNvPr id="2" name="Titolo 1">
            <a:extLst>
              <a:ext uri="{FF2B5EF4-FFF2-40B4-BE49-F238E27FC236}">
                <a16:creationId xmlns:a16="http://schemas.microsoft.com/office/drawing/2014/main" id="{777F1BC5-7403-487F-BBA5-19402D085CC3}"/>
              </a:ext>
            </a:extLst>
          </p:cNvPr>
          <p:cNvSpPr>
            <a:spLocks noGrp="1"/>
          </p:cNvSpPr>
          <p:nvPr>
            <p:ph type="title"/>
          </p:nvPr>
        </p:nvSpPr>
        <p:spPr/>
        <p:txBody>
          <a:bodyPr/>
          <a:lstStyle/>
          <a:p>
            <a:r>
              <a:rPr lang="en-US"/>
              <a:t>Pendulum Oscillations Minimization (1)</a:t>
            </a:r>
          </a:p>
        </p:txBody>
      </p:sp>
      <p:sp>
        <p:nvSpPr>
          <p:cNvPr id="3" name="Segnaposto data 2">
            <a:extLst>
              <a:ext uri="{FF2B5EF4-FFF2-40B4-BE49-F238E27FC236}">
                <a16:creationId xmlns:a16="http://schemas.microsoft.com/office/drawing/2014/main" id="{17DAA87C-F0F8-4B9E-AD41-39A7FB29F50B}"/>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egnaposto numero diapositiva 3">
            <a:extLst>
              <a:ext uri="{FF2B5EF4-FFF2-40B4-BE49-F238E27FC236}">
                <a16:creationId xmlns:a16="http://schemas.microsoft.com/office/drawing/2014/main" id="{00C8DE74-6AB8-47E4-9EB6-34F502088203}"/>
              </a:ext>
            </a:extLst>
          </p:cNvPr>
          <p:cNvSpPr>
            <a:spLocks noGrp="1"/>
          </p:cNvSpPr>
          <p:nvPr>
            <p:ph type="sldNum" sz="quarter" idx="12"/>
          </p:nvPr>
        </p:nvSpPr>
        <p:spPr/>
        <p:txBody>
          <a:bodyPr/>
          <a:lstStyle/>
          <a:p>
            <a:fld id="{F3DDC619-1A6C-4757-A88B-65483DD1A987}" type="slidenum">
              <a:rPr lang="en-US" smtClean="0"/>
              <a:pPr/>
              <a:t>55</a:t>
            </a:fld>
            <a:endParaRPr lang="en-US"/>
          </a:p>
        </p:txBody>
      </p:sp>
      <p:sp>
        <p:nvSpPr>
          <p:cNvPr id="6" name="Segnaposto piè di pagina 5">
            <a:extLst>
              <a:ext uri="{FF2B5EF4-FFF2-40B4-BE49-F238E27FC236}">
                <a16:creationId xmlns:a16="http://schemas.microsoft.com/office/drawing/2014/main" id="{691F727E-B6D7-40D2-857D-F5FEE9B050EA}"/>
              </a:ext>
            </a:extLst>
          </p:cNvPr>
          <p:cNvSpPr>
            <a:spLocks noGrp="1"/>
          </p:cNvSpPr>
          <p:nvPr>
            <p:ph type="ftr" sz="quarter" idx="11"/>
          </p:nvPr>
        </p:nvSpPr>
        <p:spPr/>
        <p:txBody>
          <a:bodyPr/>
          <a:lstStyle/>
          <a:p>
            <a:r>
              <a:rPr lang="it-IT"/>
              <a:t>ACL – </a:t>
            </a:r>
            <a:r>
              <a:rPr lang="en-US"/>
              <a:t>Inverted Pendulum</a:t>
            </a:r>
          </a:p>
        </p:txBody>
      </p:sp>
      <p:pic>
        <p:nvPicPr>
          <p:cNvPr id="9" name="Immagine 9">
            <a:extLst>
              <a:ext uri="{FF2B5EF4-FFF2-40B4-BE49-F238E27FC236}">
                <a16:creationId xmlns:a16="http://schemas.microsoft.com/office/drawing/2014/main" id="{652F7ED7-6C6A-DCB6-C1CD-B25469229B8A}"/>
              </a:ext>
            </a:extLst>
          </p:cNvPr>
          <p:cNvPicPr>
            <a:picLocks noChangeAspect="1"/>
          </p:cNvPicPr>
          <p:nvPr/>
        </p:nvPicPr>
        <p:blipFill>
          <a:blip r:embed="rId3">
            <a:grayscl/>
          </a:blip>
          <a:stretch>
            <a:fillRect/>
          </a:stretch>
        </p:blipFill>
        <p:spPr>
          <a:xfrm>
            <a:off x="5277425" y="3596986"/>
            <a:ext cx="6574667" cy="2832100"/>
          </a:xfrm>
          <a:prstGeom prst="rect">
            <a:avLst/>
          </a:prstGeom>
        </p:spPr>
      </p:pic>
      <p:sp>
        <p:nvSpPr>
          <p:cNvPr id="11" name="Rectangle 10">
            <a:extLst>
              <a:ext uri="{FF2B5EF4-FFF2-40B4-BE49-F238E27FC236}">
                <a16:creationId xmlns:a16="http://schemas.microsoft.com/office/drawing/2014/main" id="{3656AFA4-3C7A-4343-841A-81330379FAAF}"/>
              </a:ext>
            </a:extLst>
          </p:cNvPr>
          <p:cNvSpPr/>
          <p:nvPr/>
        </p:nvSpPr>
        <p:spPr>
          <a:xfrm>
            <a:off x="7668125" y="4242384"/>
            <a:ext cx="638141" cy="1457398"/>
          </a:xfrm>
          <a:prstGeom prst="rect">
            <a:avLst/>
          </a:prstGeom>
          <a:noFill/>
          <a:ln w="25400" cap="rnd">
            <a:solidFill>
              <a:srgbClr val="00CC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AD37F05-E1AE-4E18-965C-C5B58B7F77DA}"/>
              </a:ext>
            </a:extLst>
          </p:cNvPr>
          <p:cNvCxnSpPr>
            <a:cxnSpLocks/>
          </p:cNvCxnSpPr>
          <p:nvPr/>
        </p:nvCxnSpPr>
        <p:spPr>
          <a:xfrm flipH="1">
            <a:off x="1005840" y="5699782"/>
            <a:ext cx="6662285" cy="190478"/>
          </a:xfrm>
          <a:prstGeom prst="line">
            <a:avLst/>
          </a:prstGeom>
          <a:ln w="2540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50597A-3D9D-4BBA-B6D8-0D7DEA1BCDAF}"/>
              </a:ext>
            </a:extLst>
          </p:cNvPr>
          <p:cNvCxnSpPr>
            <a:cxnSpLocks/>
          </p:cNvCxnSpPr>
          <p:nvPr/>
        </p:nvCxnSpPr>
        <p:spPr>
          <a:xfrm flipH="1">
            <a:off x="5692140" y="5699782"/>
            <a:ext cx="2614126" cy="190478"/>
          </a:xfrm>
          <a:prstGeom prst="line">
            <a:avLst/>
          </a:prstGeom>
          <a:ln w="2540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7A4BD4-3C75-4598-B968-16395B27899C}"/>
              </a:ext>
            </a:extLst>
          </p:cNvPr>
          <p:cNvCxnSpPr>
            <a:cxnSpLocks/>
          </p:cNvCxnSpPr>
          <p:nvPr/>
        </p:nvCxnSpPr>
        <p:spPr>
          <a:xfrm flipH="1" flipV="1">
            <a:off x="5698331" y="3586163"/>
            <a:ext cx="2602707" cy="652462"/>
          </a:xfrm>
          <a:prstGeom prst="line">
            <a:avLst/>
          </a:prstGeom>
          <a:ln w="2540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6B852E4-56CD-40E0-8147-EBFDC5F57A6D}"/>
              </a:ext>
            </a:extLst>
          </p:cNvPr>
          <p:cNvCxnSpPr>
            <a:cxnSpLocks/>
          </p:cNvCxnSpPr>
          <p:nvPr/>
        </p:nvCxnSpPr>
        <p:spPr>
          <a:xfrm flipH="1" flipV="1">
            <a:off x="998220" y="3604260"/>
            <a:ext cx="6669905" cy="638124"/>
          </a:xfrm>
          <a:prstGeom prst="line">
            <a:avLst/>
          </a:prstGeom>
          <a:ln w="2540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pic>
        <p:nvPicPr>
          <p:cNvPr id="36" name="Immagine 10">
            <a:extLst>
              <a:ext uri="{FF2B5EF4-FFF2-40B4-BE49-F238E27FC236}">
                <a16:creationId xmlns:a16="http://schemas.microsoft.com/office/drawing/2014/main" id="{22D69F25-16B0-486E-9991-94CF75AC0CE1}"/>
              </a:ext>
            </a:extLst>
          </p:cNvPr>
          <p:cNvPicPr>
            <a:picLocks noChangeAspect="1"/>
          </p:cNvPicPr>
          <p:nvPr/>
        </p:nvPicPr>
        <p:blipFill rotWithShape="1">
          <a:blip r:embed="rId4"/>
          <a:srcRect l="5055" r="4965"/>
          <a:stretch/>
        </p:blipFill>
        <p:spPr>
          <a:xfrm>
            <a:off x="981074" y="3596986"/>
            <a:ext cx="4695825" cy="2289401"/>
          </a:xfrm>
          <a:prstGeom prst="rect">
            <a:avLst/>
          </a:prstGeom>
          <a:ln w="25400" cap="rnd">
            <a:solidFill>
              <a:srgbClr val="00CC00"/>
            </a:solidFill>
            <a:prstDash val="sysDash"/>
          </a:ln>
        </p:spPr>
      </p:pic>
      <mc:AlternateContent xmlns:mc="http://schemas.openxmlformats.org/markup-compatibility/2006">
        <mc:Choice xmlns:a14="http://schemas.microsoft.com/office/drawing/2010/main" Requires="a14">
          <p:sp>
            <p:nvSpPr>
              <p:cNvPr id="45" name="Segnaposto contenuto 4">
                <a:extLst>
                  <a:ext uri="{FF2B5EF4-FFF2-40B4-BE49-F238E27FC236}">
                    <a16:creationId xmlns:a16="http://schemas.microsoft.com/office/drawing/2014/main" id="{DAC3CB3B-33AC-4C6A-AC6C-068CE9272F7F}"/>
                  </a:ext>
                </a:extLst>
              </p:cNvPr>
              <p:cNvSpPr txBox="1">
                <a:spLocks/>
              </p:cNvSpPr>
              <p:nvPr/>
            </p:nvSpPr>
            <p:spPr>
              <a:xfrm>
                <a:off x="332606" y="949325"/>
                <a:ext cx="4658494" cy="5178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t>In order to minimize </a:t>
                </a:r>
                <a14:m>
                  <m:oMath xmlns:m="http://schemas.openxmlformats.org/officeDocument/2006/math">
                    <m:r>
                      <a:rPr lang="en-US" i="1" smtClean="0">
                        <a:latin typeface="Cambria Math" panose="02040503050406030204" pitchFamily="18" charset="0"/>
                      </a:rPr>
                      <m:t>𝛼</m:t>
                    </m:r>
                  </m:oMath>
                </a14:m>
                <a:r>
                  <a:rPr lang="en-US"/>
                  <a:t>while controlling </a:t>
                </a:r>
                <a14:m>
                  <m:oMath xmlns:m="http://schemas.openxmlformats.org/officeDocument/2006/math">
                    <m:r>
                      <a:rPr lang="en-US" i="1" smtClean="0">
                        <a:latin typeface="Cambria Math" panose="02040503050406030204" pitchFamily="18" charset="0"/>
                      </a:rPr>
                      <m:t>𝜃</m:t>
                    </m:r>
                  </m:oMath>
                </a14:m>
                <a:r>
                  <a:rPr lang="en-US"/>
                  <a:t>, we used a LQ approach, applied to the linearized system (without integrator) (</a:t>
                </a:r>
                <a14:m>
                  <m:oMath xmlns:m="http://schemas.openxmlformats.org/officeDocument/2006/math">
                    <m:r>
                      <a:rPr lang="en-US" i="1" smtClean="0">
                        <a:latin typeface="Cambria Math" panose="02040503050406030204" pitchFamily="18" charset="0"/>
                      </a:rPr>
                      <m:t>𝛼</m:t>
                    </m:r>
                    <m:r>
                      <a:rPr lang="en-US" i="1" smtClean="0">
                        <a:latin typeface="Cambria Math" panose="02040503050406030204" pitchFamily="18" charset="0"/>
                      </a:rPr>
                      <m:t>=0</m:t>
                    </m:r>
                  </m:oMath>
                </a14:m>
                <a:r>
                  <a:rPr lang="en-US"/>
                  <a:t>)</a:t>
                </a:r>
              </a:p>
              <a:p>
                <a:r>
                  <a:rPr lang="en-US"/>
                  <a:t>We set:</a:t>
                </a:r>
              </a:p>
              <a:p>
                <a:pPr lvl="1"/>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𝑇</m:t>
                        </m:r>
                      </m:e>
                      <m:sub>
                        <m:r>
                          <a:rPr lang="en-US" i="1" smtClean="0">
                            <a:latin typeface="Cambria Math" panose="02040503050406030204" pitchFamily="18" charset="0"/>
                          </a:rPr>
                          <m:t>𝑠𝑒𝑡𝑡𝑙𝑖𝑛𝑔</m:t>
                        </m:r>
                      </m:sub>
                    </m:sSub>
                    <m:r>
                      <a:rPr lang="en-US" i="1" smtClean="0">
                        <a:latin typeface="Cambria Math" panose="02040503050406030204" pitchFamily="18" charset="0"/>
                      </a:rPr>
                      <m:t>=1</m:t>
                    </m:r>
                    <m:r>
                      <a:rPr lang="en-US" b="0" i="1" smtClean="0">
                        <a:latin typeface="Cambria Math" panose="02040503050406030204" pitchFamily="18" charset="0"/>
                      </a:rPr>
                      <m:t> </m:t>
                    </m:r>
                    <m:r>
                      <a:rPr lang="en-US" i="1" smtClean="0">
                        <a:latin typeface="Cambria Math" panose="02040503050406030204" pitchFamily="18" charset="0"/>
                      </a:rPr>
                      <m:t>𝑠</m:t>
                    </m:r>
                  </m:oMath>
                </a14:m>
                <a:endParaRPr lang="en-US"/>
              </a:p>
              <a:p>
                <a:pPr lvl="1"/>
                <a14:m>
                  <m:oMath xmlns:m="http://schemas.openxmlformats.org/officeDocument/2006/math">
                    <m:r>
                      <a:rPr lang="en-US" i="1" smtClean="0">
                        <a:latin typeface="Cambria Math" panose="02040503050406030204" pitchFamily="18" charset="0"/>
                      </a:rPr>
                      <m:t>𝑄</m:t>
                    </m:r>
                    <m:r>
                      <a:rPr lang="en-US" i="1" smtClean="0">
                        <a:latin typeface="Cambria Math" panose="02040503050406030204" pitchFamily="18" charset="0"/>
                      </a:rPr>
                      <m:t>=</m:t>
                    </m:r>
                    <m:r>
                      <a:rPr lang="en-US" i="1" smtClean="0">
                        <a:latin typeface="Cambria Math" panose="02040503050406030204" pitchFamily="18" charset="0"/>
                      </a:rPr>
                      <m:t>𝑑𝑖𝑎𝑔</m:t>
                    </m:r>
                    <m:d>
                      <m:dPr>
                        <m:ctrlPr>
                          <a:rPr lang="en-US" i="1" smtClean="0">
                            <a:latin typeface="Cambria Math" panose="02040503050406030204" pitchFamily="18" charset="0"/>
                          </a:rPr>
                        </m:ctrlPr>
                      </m:dPr>
                      <m:e>
                        <m:r>
                          <a:rPr lang="en-US" i="1" smtClean="0">
                            <a:latin typeface="Cambria Math" panose="02040503050406030204" pitchFamily="18" charset="0"/>
                          </a:rPr>
                          <m:t>1, 0.01, </m:t>
                        </m:r>
                        <m:r>
                          <a:rPr lang="en-US" i="1">
                            <a:latin typeface="Cambria Math" panose="02040503050406030204" pitchFamily="18" charset="0"/>
                          </a:rPr>
                          <m:t>1</m:t>
                        </m:r>
                        <m:r>
                          <a:rPr lang="en-US" i="1" smtClean="0">
                            <a:latin typeface="Cambria Math" panose="02040503050406030204" pitchFamily="18" charset="0"/>
                          </a:rPr>
                          <m:t>,</m:t>
                        </m:r>
                        <m:r>
                          <a:rPr lang="en-US" i="1">
                            <a:latin typeface="Cambria Math" panose="02040503050406030204" pitchFamily="18" charset="0"/>
                          </a:rPr>
                          <m:t> 0.01</m:t>
                        </m:r>
                      </m:e>
                    </m:d>
                  </m:oMath>
                </a14:m>
                <a:endParaRPr lang="en-US"/>
              </a:p>
              <a:p>
                <a:pPr lvl="1"/>
                <a14:m>
                  <m:oMath xmlns:m="http://schemas.openxmlformats.org/officeDocument/2006/math">
                    <m:r>
                      <a:rPr lang="en-US" i="1" smtClean="0">
                        <a:latin typeface="Cambria Math" panose="02040503050406030204" pitchFamily="18" charset="0"/>
                      </a:rPr>
                      <m:t>𝑅</m:t>
                    </m:r>
                    <m:r>
                      <a:rPr lang="en-US" i="1" smtClean="0">
                        <a:latin typeface="Cambria Math" panose="02040503050406030204" pitchFamily="18" charset="0"/>
                      </a:rPr>
                      <m:t>=1</m:t>
                    </m:r>
                  </m:oMath>
                </a14:m>
                <a:endParaRPr lang="en-US"/>
              </a:p>
              <a:p>
                <a:pPr marL="0" indent="0">
                  <a:buFont typeface="Arial" panose="020B0604020202020204" pitchFamily="34" charset="0"/>
                  <a:buNone/>
                </a:pPr>
                <a:endParaRPr lang="it-IT"/>
              </a:p>
            </p:txBody>
          </p:sp>
        </mc:Choice>
        <mc:Fallback>
          <p:sp>
            <p:nvSpPr>
              <p:cNvPr id="45" name="Segnaposto contenuto 4">
                <a:extLst>
                  <a:ext uri="{FF2B5EF4-FFF2-40B4-BE49-F238E27FC236}">
                    <a16:creationId xmlns:a16="http://schemas.microsoft.com/office/drawing/2014/main" id="{DAC3CB3B-33AC-4C6A-AC6C-068CE9272F7F}"/>
                  </a:ext>
                </a:extLst>
              </p:cNvPr>
              <p:cNvSpPr txBox="1">
                <a:spLocks noRot="1" noChangeAspect="1" noMove="1" noResize="1" noEditPoints="1" noAdjustHandles="1" noChangeArrowheads="1" noChangeShapeType="1" noTextEdit="1"/>
              </p:cNvSpPr>
              <p:nvPr/>
            </p:nvSpPr>
            <p:spPr>
              <a:xfrm>
                <a:off x="332606" y="949325"/>
                <a:ext cx="4658494" cy="5178070"/>
              </a:xfrm>
              <a:prstGeom prst="rect">
                <a:avLst/>
              </a:prstGeom>
              <a:blipFill>
                <a:blip r:embed="rId5"/>
                <a:stretch>
                  <a:fillRect l="-1178" t="-1296" r="-1309"/>
                </a:stretch>
              </a:blipFill>
            </p:spPr>
            <p:txBody>
              <a:bodyPr/>
              <a:lstStyle/>
              <a:p>
                <a:r>
                  <a:rPr lang="en-US">
                    <a:noFill/>
                  </a:rPr>
                  <a:t> </a:t>
                </a:r>
              </a:p>
            </p:txBody>
          </p:sp>
        </mc:Fallback>
      </mc:AlternateContent>
    </p:spTree>
    <p:extLst>
      <p:ext uri="{BB962C8B-B14F-4D97-AF65-F5344CB8AC3E}">
        <p14:creationId xmlns:p14="http://schemas.microsoft.com/office/powerpoint/2010/main" val="4158783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7F1BC5-7403-487F-BBA5-19402D085CC3}"/>
              </a:ext>
            </a:extLst>
          </p:cNvPr>
          <p:cNvSpPr>
            <a:spLocks noGrp="1"/>
          </p:cNvSpPr>
          <p:nvPr>
            <p:ph type="title"/>
          </p:nvPr>
        </p:nvSpPr>
        <p:spPr/>
        <p:txBody>
          <a:bodyPr/>
          <a:lstStyle/>
          <a:p>
            <a:r>
              <a:rPr lang="en-US"/>
              <a:t>Pendulum Oscillations Minimization (2)</a:t>
            </a:r>
          </a:p>
        </p:txBody>
      </p:sp>
      <p:sp>
        <p:nvSpPr>
          <p:cNvPr id="3" name="Segnaposto data 2">
            <a:extLst>
              <a:ext uri="{FF2B5EF4-FFF2-40B4-BE49-F238E27FC236}">
                <a16:creationId xmlns:a16="http://schemas.microsoft.com/office/drawing/2014/main" id="{17DAA87C-F0F8-4B9E-AD41-39A7FB29F50B}"/>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egnaposto numero diapositiva 3">
            <a:extLst>
              <a:ext uri="{FF2B5EF4-FFF2-40B4-BE49-F238E27FC236}">
                <a16:creationId xmlns:a16="http://schemas.microsoft.com/office/drawing/2014/main" id="{00C8DE74-6AB8-47E4-9EB6-34F502088203}"/>
              </a:ext>
            </a:extLst>
          </p:cNvPr>
          <p:cNvSpPr>
            <a:spLocks noGrp="1"/>
          </p:cNvSpPr>
          <p:nvPr>
            <p:ph type="sldNum" sz="quarter" idx="12"/>
          </p:nvPr>
        </p:nvSpPr>
        <p:spPr/>
        <p:txBody>
          <a:bodyPr/>
          <a:lstStyle/>
          <a:p>
            <a:fld id="{F3DDC619-1A6C-4757-A88B-65483DD1A987}" type="slidenum">
              <a:rPr lang="en-US" smtClean="0"/>
              <a:pPr/>
              <a:t>56</a:t>
            </a:fld>
            <a:endParaRPr lang="en-US"/>
          </a:p>
        </p:txBody>
      </p:sp>
      <mc:AlternateContent xmlns:mc="http://schemas.openxmlformats.org/markup-compatibility/2006">
        <mc:Choice xmlns:a14="http://schemas.microsoft.com/office/drawing/2010/main" Requires="a14">
          <p:sp>
            <p:nvSpPr>
              <p:cNvPr id="5" name="Segnaposto contenuto 4">
                <a:extLst>
                  <a:ext uri="{FF2B5EF4-FFF2-40B4-BE49-F238E27FC236}">
                    <a16:creationId xmlns:a16="http://schemas.microsoft.com/office/drawing/2014/main" id="{05B0D05F-3A98-409C-B61F-AD6BC4075A8C}"/>
                  </a:ext>
                </a:extLst>
              </p:cNvPr>
              <p:cNvSpPr>
                <a:spLocks noGrp="1"/>
              </p:cNvSpPr>
              <p:nvPr>
                <p:ph idx="1"/>
              </p:nvPr>
            </p:nvSpPr>
            <p:spPr>
              <a:xfrm>
                <a:off x="670072" y="1014297"/>
                <a:ext cx="10915650" cy="783385"/>
              </a:xfrm>
            </p:spPr>
            <p:txBody>
              <a:bodyPr>
                <a:normAutofit/>
              </a:bodyPr>
              <a:lstStyle/>
              <a:p>
                <a:r>
                  <a:rPr lang="en-US"/>
                  <a:t>For a better tracking of </a:t>
                </a:r>
                <a14:m>
                  <m:oMath xmlns:m="http://schemas.openxmlformats.org/officeDocument/2006/math">
                    <m:r>
                      <a:rPr lang="en-US" b="0" i="1" smtClean="0">
                        <a:latin typeface="Cambria Math" panose="02040503050406030204" pitchFamily="18" charset="0"/>
                      </a:rPr>
                      <m:t>𝜃</m:t>
                    </m:r>
                  </m:oMath>
                </a14:m>
                <a:r>
                  <a:rPr lang="en-US"/>
                  <a:t>, we added an </a:t>
                </a:r>
                <a:r>
                  <a:rPr lang="en-US" b="1"/>
                  <a:t>integrator</a:t>
                </a:r>
                <a:r>
                  <a:rPr lang="en-US"/>
                  <a:t> to the linearized system as a fictitious state</a:t>
                </a:r>
              </a:p>
            </p:txBody>
          </p:sp>
        </mc:Choice>
        <mc:Fallback>
          <p:sp>
            <p:nvSpPr>
              <p:cNvPr id="5" name="Segnaposto contenuto 4">
                <a:extLst>
                  <a:ext uri="{FF2B5EF4-FFF2-40B4-BE49-F238E27FC236}">
                    <a16:creationId xmlns:a16="http://schemas.microsoft.com/office/drawing/2014/main" id="{05B0D05F-3A98-409C-B61F-AD6BC4075A8C}"/>
                  </a:ext>
                </a:extLst>
              </p:cNvPr>
              <p:cNvSpPr>
                <a:spLocks noGrp="1" noRot="1" noChangeAspect="1" noMove="1" noResize="1" noEditPoints="1" noAdjustHandles="1" noChangeArrowheads="1" noChangeShapeType="1" noTextEdit="1"/>
              </p:cNvSpPr>
              <p:nvPr>
                <p:ph idx="1"/>
              </p:nvPr>
            </p:nvSpPr>
            <p:spPr>
              <a:xfrm>
                <a:off x="670072" y="1014297"/>
                <a:ext cx="10915650" cy="783385"/>
              </a:xfrm>
              <a:blipFill>
                <a:blip r:embed="rId2"/>
                <a:stretch>
                  <a:fillRect l="-503" t="-7752"/>
                </a:stretch>
              </a:blipFill>
            </p:spPr>
            <p:txBody>
              <a:bodyPr/>
              <a:lstStyle/>
              <a:p>
                <a:r>
                  <a:rPr lang="en-US">
                    <a:noFill/>
                  </a:rPr>
                  <a:t> </a:t>
                </a:r>
              </a:p>
            </p:txBody>
          </p:sp>
        </mc:Fallback>
      </mc:AlternateContent>
      <p:sp>
        <p:nvSpPr>
          <p:cNvPr id="6" name="Segnaposto piè di pagina 5">
            <a:extLst>
              <a:ext uri="{FF2B5EF4-FFF2-40B4-BE49-F238E27FC236}">
                <a16:creationId xmlns:a16="http://schemas.microsoft.com/office/drawing/2014/main" id="{691F727E-B6D7-40D2-857D-F5FEE9B050EA}"/>
              </a:ext>
            </a:extLst>
          </p:cNvPr>
          <p:cNvSpPr>
            <a:spLocks noGrp="1"/>
          </p:cNvSpPr>
          <p:nvPr>
            <p:ph type="ftr" sz="quarter" idx="11"/>
          </p:nvPr>
        </p:nvSpPr>
        <p:spPr/>
        <p:txBody>
          <a:bodyPr/>
          <a:lstStyle/>
          <a:p>
            <a:r>
              <a:rPr lang="it-IT"/>
              <a:t>ACL – </a:t>
            </a:r>
            <a:r>
              <a:rPr lang="en-US"/>
              <a:t>Inverted Pendulum</a:t>
            </a:r>
          </a:p>
        </p:txBody>
      </p:sp>
      <p:pic>
        <p:nvPicPr>
          <p:cNvPr id="17" name="Immagine 17">
            <a:extLst>
              <a:ext uri="{FF2B5EF4-FFF2-40B4-BE49-F238E27FC236}">
                <a16:creationId xmlns:a16="http://schemas.microsoft.com/office/drawing/2014/main" id="{E7DA9A45-328F-55C0-D289-D49444CD27A4}"/>
              </a:ext>
            </a:extLst>
          </p:cNvPr>
          <p:cNvPicPr>
            <a:picLocks noChangeAspect="1"/>
          </p:cNvPicPr>
          <p:nvPr/>
        </p:nvPicPr>
        <p:blipFill>
          <a:blip r:embed="rId3"/>
          <a:stretch>
            <a:fillRect/>
          </a:stretch>
        </p:blipFill>
        <p:spPr>
          <a:xfrm>
            <a:off x="458863" y="4242937"/>
            <a:ext cx="4821202" cy="2076778"/>
          </a:xfrm>
          <a:prstGeom prst="rect">
            <a:avLst/>
          </a:prstGeom>
        </p:spPr>
      </p:pic>
      <p:pic>
        <p:nvPicPr>
          <p:cNvPr id="18" name="Immagine 18">
            <a:extLst>
              <a:ext uri="{FF2B5EF4-FFF2-40B4-BE49-F238E27FC236}">
                <a16:creationId xmlns:a16="http://schemas.microsoft.com/office/drawing/2014/main" id="{EBAEBB61-884C-AE62-8EDB-D3442EC28BE1}"/>
              </a:ext>
            </a:extLst>
          </p:cNvPr>
          <p:cNvPicPr>
            <a:picLocks noChangeAspect="1"/>
          </p:cNvPicPr>
          <p:nvPr/>
        </p:nvPicPr>
        <p:blipFill>
          <a:blip r:embed="rId4"/>
          <a:stretch>
            <a:fillRect/>
          </a:stretch>
        </p:blipFill>
        <p:spPr>
          <a:xfrm>
            <a:off x="458861" y="2134962"/>
            <a:ext cx="4821202" cy="2076778"/>
          </a:xfrm>
          <a:prstGeom prst="rect">
            <a:avLst/>
          </a:prstGeom>
        </p:spPr>
      </p:pic>
      <p:pic>
        <p:nvPicPr>
          <p:cNvPr id="20" name="Immagine 20">
            <a:extLst>
              <a:ext uri="{FF2B5EF4-FFF2-40B4-BE49-F238E27FC236}">
                <a16:creationId xmlns:a16="http://schemas.microsoft.com/office/drawing/2014/main" id="{93272E73-2199-19D8-38B5-C35CD3D30A54}"/>
              </a:ext>
            </a:extLst>
          </p:cNvPr>
          <p:cNvPicPr>
            <a:picLocks noChangeAspect="1"/>
          </p:cNvPicPr>
          <p:nvPr/>
        </p:nvPicPr>
        <p:blipFill>
          <a:blip r:embed="rId5"/>
          <a:stretch>
            <a:fillRect/>
          </a:stretch>
        </p:blipFill>
        <p:spPr>
          <a:xfrm>
            <a:off x="6404778" y="4140996"/>
            <a:ext cx="4821200" cy="2076777"/>
          </a:xfrm>
          <a:prstGeom prst="rect">
            <a:avLst/>
          </a:prstGeom>
        </p:spPr>
      </p:pic>
      <p:pic>
        <p:nvPicPr>
          <p:cNvPr id="21" name="Immagine 21">
            <a:extLst>
              <a:ext uri="{FF2B5EF4-FFF2-40B4-BE49-F238E27FC236}">
                <a16:creationId xmlns:a16="http://schemas.microsoft.com/office/drawing/2014/main" id="{A2C8E559-87D6-62FF-FA7C-77E1066908F2}"/>
              </a:ext>
            </a:extLst>
          </p:cNvPr>
          <p:cNvPicPr>
            <a:picLocks noChangeAspect="1"/>
          </p:cNvPicPr>
          <p:nvPr/>
        </p:nvPicPr>
        <p:blipFill>
          <a:blip r:embed="rId6"/>
          <a:stretch>
            <a:fillRect/>
          </a:stretch>
        </p:blipFill>
        <p:spPr>
          <a:xfrm>
            <a:off x="6404780" y="2163904"/>
            <a:ext cx="4821200" cy="2076777"/>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35CBB4A-5CBD-4178-9602-663F5235F1EB}"/>
                  </a:ext>
                </a:extLst>
              </p:cNvPr>
              <p:cNvSpPr txBox="1"/>
              <p:nvPr/>
            </p:nvSpPr>
            <p:spPr>
              <a:xfrm>
                <a:off x="563760" y="1765630"/>
                <a:ext cx="4932289" cy="369332"/>
              </a:xfrm>
              <a:prstGeom prst="rect">
                <a:avLst/>
              </a:prstGeom>
              <a:noFill/>
            </p:spPr>
            <p:txBody>
              <a:bodyPr wrap="square" rtlCol="0">
                <a:spAutoFit/>
              </a:bodyPr>
              <a:lstStyle/>
              <a:p>
                <a:r>
                  <a:rPr lang="it-IT" b="0"/>
                  <a:t>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𝑇</m:t>
                        </m:r>
                      </m:e>
                      <m:sub>
                        <m:r>
                          <a:rPr lang="it-IT" b="0" i="1" smtClean="0">
                            <a:latin typeface="Cambria Math" panose="02040503050406030204" pitchFamily="18" charset="0"/>
                          </a:rPr>
                          <m:t>𝑠</m:t>
                        </m:r>
                      </m:sub>
                    </m:sSub>
                    <m:r>
                      <a:rPr lang="it-IT" b="0" i="1" smtClean="0">
                        <a:latin typeface="Cambria Math" panose="02040503050406030204" pitchFamily="18" charset="0"/>
                      </a:rPr>
                      <m:t>=1.5</m:t>
                    </m:r>
                    <m:r>
                      <a:rPr lang="it-IT" b="0" i="1" smtClean="0">
                        <a:latin typeface="Cambria Math" panose="02040503050406030204" pitchFamily="18" charset="0"/>
                      </a:rPr>
                      <m:t>𝑠</m:t>
                    </m:r>
                    <m:r>
                      <a:rPr lang="it-IT" b="0" i="1" smtClean="0">
                        <a:latin typeface="Cambria Math" panose="02040503050406030204" pitchFamily="18" charset="0"/>
                      </a:rPr>
                      <m:t>, </m:t>
                    </m:r>
                  </m:oMath>
                </a14:m>
                <a:r>
                  <a:rPr lang="it-IT" b="0"/>
                  <a:t> </a:t>
                </a:r>
                <a14:m>
                  <m:oMath xmlns:m="http://schemas.openxmlformats.org/officeDocument/2006/math">
                    <m:r>
                      <a:rPr lang="it-IT" b="0" i="1" smtClean="0">
                        <a:latin typeface="Cambria Math" panose="02040503050406030204" pitchFamily="18" charset="0"/>
                      </a:rPr>
                      <m:t>𝑄</m:t>
                    </m:r>
                    <m:r>
                      <a:rPr lang="it-IT" b="0" i="1" smtClean="0">
                        <a:latin typeface="Cambria Math" panose="02040503050406030204" pitchFamily="18" charset="0"/>
                      </a:rPr>
                      <m:t>=</m:t>
                    </m:r>
                    <m:r>
                      <a:rPr lang="it-IT" b="0" i="1" smtClean="0">
                        <a:latin typeface="Cambria Math" panose="02040503050406030204" pitchFamily="18" charset="0"/>
                      </a:rPr>
                      <m:t>𝑑𝑖𝑎𝑔</m:t>
                    </m:r>
                    <m:d>
                      <m:dPr>
                        <m:ctrlPr>
                          <a:rPr lang="it-IT" b="0" i="1" smtClean="0">
                            <a:latin typeface="Cambria Math" panose="02040503050406030204" pitchFamily="18" charset="0"/>
                          </a:rPr>
                        </m:ctrlPr>
                      </m:dPr>
                      <m:e>
                        <m:r>
                          <a:rPr lang="it-IT" b="0" i="1" smtClean="0">
                            <a:latin typeface="Cambria Math" panose="02040503050406030204" pitchFamily="18" charset="0"/>
                          </a:rPr>
                          <m:t>1 0.01 1 0.01 0.1</m:t>
                        </m:r>
                      </m:e>
                    </m:d>
                    <m:r>
                      <a:rPr lang="it-IT" b="0" i="1" smtClean="0">
                        <a:latin typeface="Cambria Math" panose="02040503050406030204" pitchFamily="18" charset="0"/>
                      </a:rPr>
                      <m:t>, </m:t>
                    </m:r>
                  </m:oMath>
                </a14:m>
                <a:r>
                  <a:rPr lang="it-IT" b="0"/>
                  <a:t> </a:t>
                </a:r>
                <a14:m>
                  <m:oMath xmlns:m="http://schemas.openxmlformats.org/officeDocument/2006/math">
                    <m:r>
                      <a:rPr lang="it-IT" b="0" i="1" smtClean="0">
                        <a:latin typeface="Cambria Math" panose="02040503050406030204" pitchFamily="18" charset="0"/>
                      </a:rPr>
                      <m:t>𝑅</m:t>
                    </m:r>
                    <m:r>
                      <a:rPr lang="it-IT" b="0" i="1" smtClean="0">
                        <a:latin typeface="Cambria Math" panose="02040503050406030204" pitchFamily="18" charset="0"/>
                      </a:rPr>
                      <m:t>=1</m:t>
                    </m:r>
                  </m:oMath>
                </a14:m>
                <a:endParaRPr lang="en-US"/>
              </a:p>
            </p:txBody>
          </p:sp>
        </mc:Choice>
        <mc:Fallback>
          <p:sp>
            <p:nvSpPr>
              <p:cNvPr id="7" name="TextBox 6">
                <a:extLst>
                  <a:ext uri="{FF2B5EF4-FFF2-40B4-BE49-F238E27FC236}">
                    <a16:creationId xmlns:a16="http://schemas.microsoft.com/office/drawing/2014/main" id="{135CBB4A-5CBD-4178-9602-663F5235F1EB}"/>
                  </a:ext>
                </a:extLst>
              </p:cNvPr>
              <p:cNvSpPr txBox="1">
                <a:spLocks noRot="1" noChangeAspect="1" noMove="1" noResize="1" noEditPoints="1" noAdjustHandles="1" noChangeArrowheads="1" noChangeShapeType="1" noTextEdit="1"/>
              </p:cNvSpPr>
              <p:nvPr/>
            </p:nvSpPr>
            <p:spPr>
              <a:xfrm>
                <a:off x="563760" y="1765630"/>
                <a:ext cx="4932289"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42791F3-1A0B-4158-ADAA-3665C49CDAAD}"/>
                  </a:ext>
                </a:extLst>
              </p:cNvPr>
              <p:cNvSpPr txBox="1"/>
              <p:nvPr/>
            </p:nvSpPr>
            <p:spPr>
              <a:xfrm>
                <a:off x="6218481" y="1796127"/>
                <a:ext cx="5473553" cy="369332"/>
              </a:xfrm>
              <a:prstGeom prst="rect">
                <a:avLst/>
              </a:prstGeom>
              <a:noFill/>
            </p:spPr>
            <p:txBody>
              <a:bodyPr wrap="square" rtlCol="0">
                <a:spAutoFit/>
              </a:bodyPr>
              <a:lstStyle/>
              <a:p>
                <a:r>
                  <a:rPr lang="it-IT" b="0"/>
                  <a:t>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𝑇</m:t>
                        </m:r>
                      </m:e>
                      <m:sub>
                        <m:r>
                          <a:rPr lang="it-IT" b="0" i="1" smtClean="0">
                            <a:latin typeface="Cambria Math" panose="02040503050406030204" pitchFamily="18" charset="0"/>
                          </a:rPr>
                          <m:t>𝑠</m:t>
                        </m:r>
                      </m:sub>
                    </m:sSub>
                    <m:r>
                      <a:rPr lang="it-IT" b="0" i="1" smtClean="0">
                        <a:latin typeface="Cambria Math" panose="02040503050406030204" pitchFamily="18" charset="0"/>
                      </a:rPr>
                      <m:t>=1.5</m:t>
                    </m:r>
                    <m:r>
                      <a:rPr lang="it-IT" b="0" i="1" smtClean="0">
                        <a:latin typeface="Cambria Math" panose="02040503050406030204" pitchFamily="18" charset="0"/>
                      </a:rPr>
                      <m:t>𝑠</m:t>
                    </m:r>
                    <m:r>
                      <a:rPr lang="it-IT" b="0" i="1" smtClean="0">
                        <a:latin typeface="Cambria Math" panose="02040503050406030204" pitchFamily="18" charset="0"/>
                      </a:rPr>
                      <m:t>, </m:t>
                    </m:r>
                  </m:oMath>
                </a14:m>
                <a:r>
                  <a:rPr lang="it-IT" b="0"/>
                  <a:t> </a:t>
                </a:r>
                <a14:m>
                  <m:oMath xmlns:m="http://schemas.openxmlformats.org/officeDocument/2006/math">
                    <m:r>
                      <a:rPr lang="it-IT" b="0" i="1" smtClean="0">
                        <a:latin typeface="Cambria Math" panose="02040503050406030204" pitchFamily="18" charset="0"/>
                      </a:rPr>
                      <m:t>𝑄</m:t>
                    </m:r>
                    <m:r>
                      <a:rPr lang="it-IT" b="0" i="1" smtClean="0">
                        <a:latin typeface="Cambria Math" panose="02040503050406030204" pitchFamily="18" charset="0"/>
                      </a:rPr>
                      <m:t>=</m:t>
                    </m:r>
                    <m:r>
                      <a:rPr lang="it-IT" b="0" i="1" smtClean="0">
                        <a:latin typeface="Cambria Math" panose="02040503050406030204" pitchFamily="18" charset="0"/>
                      </a:rPr>
                      <m:t>𝑑𝑖𝑎𝑔</m:t>
                    </m:r>
                    <m:d>
                      <m:dPr>
                        <m:ctrlPr>
                          <a:rPr lang="it-IT" b="0" i="1" smtClean="0">
                            <a:latin typeface="Cambria Math" panose="02040503050406030204" pitchFamily="18" charset="0"/>
                          </a:rPr>
                        </m:ctrlPr>
                      </m:dPr>
                      <m:e>
                        <m:r>
                          <a:rPr lang="it-IT" b="0" i="1" smtClean="0">
                            <a:latin typeface="Cambria Math" panose="02040503050406030204" pitchFamily="18" charset="0"/>
                          </a:rPr>
                          <m:t>1 0.01</m:t>
                        </m:r>
                        <m:r>
                          <a:rPr lang="en-US" b="0" i="1" smtClean="0">
                            <a:latin typeface="Cambria Math" panose="02040503050406030204" pitchFamily="18" charset="0"/>
                          </a:rPr>
                          <m:t> </m:t>
                        </m:r>
                        <m:r>
                          <a:rPr lang="it-IT" i="1">
                            <a:latin typeface="Cambria Math" panose="02040503050406030204" pitchFamily="18" charset="0"/>
                          </a:rPr>
                          <m:t>1000</m:t>
                        </m:r>
                        <m:r>
                          <a:rPr lang="en-US" b="0" i="1" smtClean="0">
                            <a:latin typeface="Cambria Math" panose="02040503050406030204" pitchFamily="18" charset="0"/>
                          </a:rPr>
                          <m:t> </m:t>
                        </m:r>
                        <m:r>
                          <a:rPr lang="it-IT" i="1">
                            <a:latin typeface="Cambria Math" panose="02040503050406030204" pitchFamily="18" charset="0"/>
                          </a:rPr>
                          <m:t>0.01 0.1</m:t>
                        </m:r>
                      </m:e>
                    </m:d>
                    <m:r>
                      <a:rPr lang="it-IT" b="0" i="1" smtClean="0">
                        <a:latin typeface="Cambria Math" panose="02040503050406030204" pitchFamily="18" charset="0"/>
                      </a:rPr>
                      <m:t>, </m:t>
                    </m:r>
                  </m:oMath>
                </a14:m>
                <a:r>
                  <a:rPr lang="it-IT" b="0"/>
                  <a:t> </a:t>
                </a:r>
                <a14:m>
                  <m:oMath xmlns:m="http://schemas.openxmlformats.org/officeDocument/2006/math">
                    <m:r>
                      <a:rPr lang="it-IT" b="0" i="1" smtClean="0">
                        <a:latin typeface="Cambria Math" panose="02040503050406030204" pitchFamily="18" charset="0"/>
                      </a:rPr>
                      <m:t>𝑅</m:t>
                    </m:r>
                    <m:r>
                      <a:rPr lang="it-IT" b="0" i="1" smtClean="0">
                        <a:latin typeface="Cambria Math" panose="02040503050406030204" pitchFamily="18" charset="0"/>
                      </a:rPr>
                      <m:t>=10</m:t>
                    </m:r>
                  </m:oMath>
                </a14:m>
                <a:endParaRPr lang="en-US"/>
              </a:p>
            </p:txBody>
          </p:sp>
        </mc:Choice>
        <mc:Fallback>
          <p:sp>
            <p:nvSpPr>
              <p:cNvPr id="12" name="TextBox 11">
                <a:extLst>
                  <a:ext uri="{FF2B5EF4-FFF2-40B4-BE49-F238E27FC236}">
                    <a16:creationId xmlns:a16="http://schemas.microsoft.com/office/drawing/2014/main" id="{042791F3-1A0B-4158-ADAA-3665C49CDAAD}"/>
                  </a:ext>
                </a:extLst>
              </p:cNvPr>
              <p:cNvSpPr txBox="1">
                <a:spLocks noRot="1" noChangeAspect="1" noMove="1" noResize="1" noEditPoints="1" noAdjustHandles="1" noChangeArrowheads="1" noChangeShapeType="1" noTextEdit="1"/>
              </p:cNvSpPr>
              <p:nvPr/>
            </p:nvSpPr>
            <p:spPr>
              <a:xfrm>
                <a:off x="6218481" y="1796127"/>
                <a:ext cx="5473553" cy="369332"/>
              </a:xfrm>
              <a:prstGeom prst="rect">
                <a:avLst/>
              </a:prstGeom>
              <a:blipFill>
                <a:blip r:embed="rId8"/>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053004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57</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2875263" y="2921168"/>
            <a:ext cx="6441474" cy="1015663"/>
          </a:xfrm>
          <a:prstGeom prst="rect">
            <a:avLst/>
          </a:prstGeom>
          <a:noFill/>
        </p:spPr>
        <p:txBody>
          <a:bodyPr wrap="square" lIns="91440" tIns="45720" rIns="91440" bIns="45720" rtlCol="0" anchor="t">
            <a:spAutoFit/>
          </a:bodyPr>
          <a:lstStyle/>
          <a:p>
            <a:pPr algn="ctr"/>
            <a:r>
              <a:rPr lang="en-US" sz="6000" b="1">
                <a:solidFill>
                  <a:srgbClr val="FEFBF3"/>
                </a:solidFill>
              </a:rPr>
              <a:t>SWING-UP</a:t>
            </a:r>
            <a:endParaRPr lang="en-US" sz="8000" b="1">
              <a:solidFill>
                <a:srgbClr val="FEFBF3"/>
              </a:solidFill>
            </a:endParaRPr>
          </a:p>
        </p:txBody>
      </p:sp>
      <p:sp>
        <p:nvSpPr>
          <p:cNvPr id="7" name="Footer Placeholder 3">
            <a:extLst>
              <a:ext uri="{FF2B5EF4-FFF2-40B4-BE49-F238E27FC236}">
                <a16:creationId xmlns:a16="http://schemas.microsoft.com/office/drawing/2014/main" id="{E2A0DC24-CA0F-4086-89D8-3A4A09E14497}"/>
              </a:ext>
            </a:extLst>
          </p:cNvPr>
          <p:cNvSpPr>
            <a:spLocks noGrp="1"/>
          </p:cNvSpPr>
          <p:nvPr>
            <p:ph type="ftr" sz="quarter" idx="11"/>
          </p:nvPr>
        </p:nvSpPr>
        <p:spPr>
          <a:xfrm>
            <a:off x="3553326" y="6516603"/>
            <a:ext cx="4114800" cy="289381"/>
          </a:xfrm>
        </p:spPr>
        <p:txBody>
          <a:bodyPr/>
          <a:lstStyle/>
          <a:p>
            <a:r>
              <a:rPr lang="it-IT"/>
              <a:t>ACL – </a:t>
            </a:r>
            <a:r>
              <a:rPr lang="en-US"/>
              <a:t>Inverted Pendulum</a:t>
            </a:r>
          </a:p>
        </p:txBody>
      </p:sp>
    </p:spTree>
    <p:extLst>
      <p:ext uri="{BB962C8B-B14F-4D97-AF65-F5344CB8AC3E}">
        <p14:creationId xmlns:p14="http://schemas.microsoft.com/office/powerpoint/2010/main" val="549139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Swing-up of the vertical arm (1)</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58</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7" name="CasellaDiTesto 6">
            <a:extLst>
              <a:ext uri="{FF2B5EF4-FFF2-40B4-BE49-F238E27FC236}">
                <a16:creationId xmlns:a16="http://schemas.microsoft.com/office/drawing/2014/main" id="{E831E2B0-E4E4-944E-A656-ECA06520C2AB}"/>
              </a:ext>
            </a:extLst>
          </p:cNvPr>
          <p:cNvSpPr txBox="1"/>
          <p:nvPr/>
        </p:nvSpPr>
        <p:spPr>
          <a:xfrm>
            <a:off x="335999" y="861482"/>
            <a:ext cx="11452361" cy="1477328"/>
          </a:xfrm>
          <a:prstGeom prst="rect">
            <a:avLst/>
          </a:prstGeom>
          <a:noFill/>
        </p:spPr>
        <p:txBody>
          <a:bodyPr wrap="square" rtlCol="0">
            <a:spAutoFit/>
          </a:bodyPr>
          <a:lstStyle/>
          <a:p>
            <a:r>
              <a:rPr lang="en-GB"/>
              <a:t>The first approach we adopted for the swing-up of the pendulum consists in a switching controller. </a:t>
            </a:r>
          </a:p>
          <a:p>
            <a:r>
              <a:rPr lang="en-GB"/>
              <a:t>This controller is composed of:</a:t>
            </a:r>
          </a:p>
          <a:p>
            <a:endParaRPr lang="en-GB"/>
          </a:p>
          <a:p>
            <a:pPr marL="285750" indent="-285750">
              <a:buFont typeface="Arial" panose="020B0604020202020204" pitchFamily="34" charset="0"/>
              <a:buChar char="•"/>
            </a:pPr>
            <a:r>
              <a:rPr lang="en-GB" b="1"/>
              <a:t>Open-loop controller</a:t>
            </a:r>
            <a:r>
              <a:rPr lang="en-GB"/>
              <a:t>: it computes a voltage reference that is a step sequence. In particular, if the alpha velocity is changing sign or if theta is higher than a certain value, the voltage reference changes its sign.</a:t>
            </a:r>
          </a:p>
        </p:txBody>
      </p:sp>
      <p:sp>
        <p:nvSpPr>
          <p:cNvPr id="10" name="CasellaDiTesto 9">
            <a:extLst>
              <a:ext uri="{FF2B5EF4-FFF2-40B4-BE49-F238E27FC236}">
                <a16:creationId xmlns:a16="http://schemas.microsoft.com/office/drawing/2014/main" id="{FBDEB75D-1237-9147-8C9F-CD47C6B136B0}"/>
              </a:ext>
            </a:extLst>
          </p:cNvPr>
          <p:cNvSpPr txBox="1"/>
          <p:nvPr/>
        </p:nvSpPr>
        <p:spPr>
          <a:xfrm>
            <a:off x="7270940" y="2675900"/>
            <a:ext cx="1953491" cy="369332"/>
          </a:xfrm>
          <a:prstGeom prst="rect">
            <a:avLst/>
          </a:prstGeom>
          <a:noFill/>
        </p:spPr>
        <p:txBody>
          <a:bodyPr wrap="square" rtlCol="0">
            <a:spAutoFit/>
          </a:bodyPr>
          <a:lstStyle/>
          <a:p>
            <a:r>
              <a:rPr lang="en-GB" i="1"/>
              <a:t>Control scheme:</a:t>
            </a:r>
          </a:p>
        </p:txBody>
      </p:sp>
      <p:pic>
        <p:nvPicPr>
          <p:cNvPr id="11" name="Immagine 10">
            <a:extLst>
              <a:ext uri="{FF2B5EF4-FFF2-40B4-BE49-F238E27FC236}">
                <a16:creationId xmlns:a16="http://schemas.microsoft.com/office/drawing/2014/main" id="{74F82DC9-ADF4-6742-A8DB-A5002F030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547" y="3087136"/>
            <a:ext cx="6855147" cy="3025838"/>
          </a:xfrm>
          <a:prstGeom prst="rect">
            <a:avLst/>
          </a:prstGeom>
        </p:spPr>
      </p:pic>
      <p:sp>
        <p:nvSpPr>
          <p:cNvPr id="12" name="CasellaDiTesto 11">
            <a:extLst>
              <a:ext uri="{FF2B5EF4-FFF2-40B4-BE49-F238E27FC236}">
                <a16:creationId xmlns:a16="http://schemas.microsoft.com/office/drawing/2014/main" id="{E0ED5ABA-C136-AD4D-BC08-2B5DD0D3C05F}"/>
              </a:ext>
            </a:extLst>
          </p:cNvPr>
          <p:cNvSpPr txBox="1"/>
          <p:nvPr/>
        </p:nvSpPr>
        <p:spPr>
          <a:xfrm>
            <a:off x="268361" y="2754157"/>
            <a:ext cx="4197313" cy="2585323"/>
          </a:xfrm>
          <a:prstGeom prst="rect">
            <a:avLst/>
          </a:prstGeom>
          <a:noFill/>
        </p:spPr>
        <p:txBody>
          <a:bodyPr wrap="square" rtlCol="0">
            <a:spAutoFit/>
          </a:bodyPr>
          <a:lstStyle/>
          <a:p>
            <a:pPr marL="285750" indent="-285750" algn="just">
              <a:buFont typeface="Arial" panose="020B0604020202020204" pitchFamily="34" charset="0"/>
              <a:buChar char="•"/>
            </a:pPr>
            <a:r>
              <a:rPr lang="en-GB" b="1"/>
              <a:t>Stabilizing closed-loop controller </a:t>
            </a:r>
            <a:r>
              <a:rPr lang="en-GB"/>
              <a:t>of the pendulum in upright position</a:t>
            </a:r>
          </a:p>
          <a:p>
            <a:pPr algn="just"/>
            <a:endParaRPr lang="en-GB"/>
          </a:p>
          <a:p>
            <a:pPr marL="285750" indent="-285750" algn="just">
              <a:buFont typeface="Arial" panose="020B0604020202020204" pitchFamily="34" charset="0"/>
              <a:buChar char="•"/>
            </a:pPr>
            <a:r>
              <a:rPr lang="en-GB" b="1"/>
              <a:t>Switching policy</a:t>
            </a:r>
            <a:r>
              <a:rPr lang="en-GB"/>
              <a:t>: when the pendulum is near the upright position, it switches from the open loop controller to the stabilizing one</a:t>
            </a:r>
          </a:p>
        </p:txBody>
      </p:sp>
    </p:spTree>
    <p:extLst>
      <p:ext uri="{BB962C8B-B14F-4D97-AF65-F5344CB8AC3E}">
        <p14:creationId xmlns:p14="http://schemas.microsoft.com/office/powerpoint/2010/main" val="3635253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Swing-up of the vertical arm (2)</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59</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5" name="CasellaDiTesto 4">
            <a:extLst>
              <a:ext uri="{FF2B5EF4-FFF2-40B4-BE49-F238E27FC236}">
                <a16:creationId xmlns:a16="http://schemas.microsoft.com/office/drawing/2014/main" id="{44581CF7-222A-C843-B862-E76B765FA37A}"/>
              </a:ext>
            </a:extLst>
          </p:cNvPr>
          <p:cNvSpPr txBox="1"/>
          <p:nvPr/>
        </p:nvSpPr>
        <p:spPr>
          <a:xfrm>
            <a:off x="268361" y="807642"/>
            <a:ext cx="5348176" cy="369332"/>
          </a:xfrm>
          <a:prstGeom prst="rect">
            <a:avLst/>
          </a:prstGeom>
          <a:noFill/>
        </p:spPr>
        <p:txBody>
          <a:bodyPr wrap="square" rtlCol="0">
            <a:spAutoFit/>
          </a:bodyPr>
          <a:lstStyle/>
          <a:p>
            <a:r>
              <a:rPr lang="en-GB"/>
              <a:t>We present here the results obtained:</a:t>
            </a:r>
          </a:p>
        </p:txBody>
      </p:sp>
      <p:pic>
        <p:nvPicPr>
          <p:cNvPr id="9" name="20220411_180747" descr="20220411_180747">
            <a:hlinkClick r:id="" action="ppaction://media"/>
            <a:extLst>
              <a:ext uri="{FF2B5EF4-FFF2-40B4-BE49-F238E27FC236}">
                <a16:creationId xmlns:a16="http://schemas.microsoft.com/office/drawing/2014/main" id="{5AF3A575-9E9B-554B-823A-DB4E7E503AB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6721" b="27710"/>
          <a:stretch/>
        </p:blipFill>
        <p:spPr>
          <a:xfrm>
            <a:off x="7226115" y="1176973"/>
            <a:ext cx="4886976" cy="4827885"/>
          </a:xfrm>
          <a:prstGeom prst="rect">
            <a:avLst/>
          </a:prstGeom>
        </p:spPr>
      </p:pic>
      <p:pic>
        <p:nvPicPr>
          <p:cNvPr id="31" name="Immagine 30">
            <a:extLst>
              <a:ext uri="{FF2B5EF4-FFF2-40B4-BE49-F238E27FC236}">
                <a16:creationId xmlns:a16="http://schemas.microsoft.com/office/drawing/2014/main" id="{9B7BCA51-7BC9-3248-9F10-F2C974945C2E}"/>
              </a:ext>
            </a:extLst>
          </p:cNvPr>
          <p:cNvPicPr>
            <a:picLocks noChangeAspect="1"/>
          </p:cNvPicPr>
          <p:nvPr/>
        </p:nvPicPr>
        <p:blipFill rotWithShape="1">
          <a:blip r:embed="rId5">
            <a:extLst>
              <a:ext uri="{28A0092B-C50C-407E-A947-70E740481C1C}">
                <a14:useLocalDpi xmlns:a14="http://schemas.microsoft.com/office/drawing/2010/main" val="0"/>
              </a:ext>
            </a:extLst>
          </a:blip>
          <a:srcRect l="6031" t="5570" r="7794" b="2368"/>
          <a:stretch/>
        </p:blipFill>
        <p:spPr>
          <a:xfrm>
            <a:off x="3706391" y="1254011"/>
            <a:ext cx="3278565" cy="2626921"/>
          </a:xfrm>
          <a:prstGeom prst="rect">
            <a:avLst/>
          </a:prstGeom>
        </p:spPr>
      </p:pic>
      <p:pic>
        <p:nvPicPr>
          <p:cNvPr id="33" name="Immagine 32">
            <a:extLst>
              <a:ext uri="{FF2B5EF4-FFF2-40B4-BE49-F238E27FC236}">
                <a16:creationId xmlns:a16="http://schemas.microsoft.com/office/drawing/2014/main" id="{22CCA79F-04C0-FB49-A4E9-7CBBEDDD7A74}"/>
              </a:ext>
            </a:extLst>
          </p:cNvPr>
          <p:cNvPicPr>
            <a:picLocks noChangeAspect="1"/>
          </p:cNvPicPr>
          <p:nvPr/>
        </p:nvPicPr>
        <p:blipFill rotWithShape="1">
          <a:blip r:embed="rId6">
            <a:extLst>
              <a:ext uri="{28A0092B-C50C-407E-A947-70E740481C1C}">
                <a14:useLocalDpi xmlns:a14="http://schemas.microsoft.com/office/drawing/2010/main" val="0"/>
              </a:ext>
            </a:extLst>
          </a:blip>
          <a:srcRect l="5136" t="4922" r="7469" b="3097"/>
          <a:stretch/>
        </p:blipFill>
        <p:spPr>
          <a:xfrm>
            <a:off x="77861" y="1249638"/>
            <a:ext cx="3333509" cy="2631294"/>
          </a:xfrm>
          <a:prstGeom prst="rect">
            <a:avLst/>
          </a:prstGeom>
        </p:spPr>
      </p:pic>
      <p:pic>
        <p:nvPicPr>
          <p:cNvPr id="35" name="Immagine 34">
            <a:extLst>
              <a:ext uri="{FF2B5EF4-FFF2-40B4-BE49-F238E27FC236}">
                <a16:creationId xmlns:a16="http://schemas.microsoft.com/office/drawing/2014/main" id="{9830B0DA-F629-8F47-864F-D9A06FB9E211}"/>
              </a:ext>
            </a:extLst>
          </p:cNvPr>
          <p:cNvPicPr>
            <a:picLocks noChangeAspect="1"/>
          </p:cNvPicPr>
          <p:nvPr/>
        </p:nvPicPr>
        <p:blipFill rotWithShape="1">
          <a:blip r:embed="rId7">
            <a:extLst>
              <a:ext uri="{28A0092B-C50C-407E-A947-70E740481C1C}">
                <a14:useLocalDpi xmlns:a14="http://schemas.microsoft.com/office/drawing/2010/main" val="0"/>
              </a:ext>
            </a:extLst>
          </a:blip>
          <a:srcRect l="7170" t="5244" r="8038" b="2966"/>
          <a:stretch/>
        </p:blipFill>
        <p:spPr>
          <a:xfrm>
            <a:off x="2027058" y="3916641"/>
            <a:ext cx="3052535" cy="2478353"/>
          </a:xfrm>
          <a:prstGeom prst="rect">
            <a:avLst/>
          </a:prstGeom>
        </p:spPr>
      </p:pic>
    </p:spTree>
    <p:extLst>
      <p:ext uri="{BB962C8B-B14F-4D97-AF65-F5344CB8AC3E}">
        <p14:creationId xmlns:p14="http://schemas.microsoft.com/office/powerpoint/2010/main" val="165044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579B389A-D40D-436D-BF83-DFDDA3C4DF8D}"/>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egnaposto numero diapositiva 3">
            <a:extLst>
              <a:ext uri="{FF2B5EF4-FFF2-40B4-BE49-F238E27FC236}">
                <a16:creationId xmlns:a16="http://schemas.microsoft.com/office/drawing/2014/main" id="{CC4F664E-4022-45D2-B792-FC6D64525240}"/>
              </a:ext>
            </a:extLst>
          </p:cNvPr>
          <p:cNvSpPr>
            <a:spLocks noGrp="1"/>
          </p:cNvSpPr>
          <p:nvPr>
            <p:ph type="sldNum" sz="quarter" idx="12"/>
          </p:nvPr>
        </p:nvSpPr>
        <p:spPr/>
        <p:txBody>
          <a:bodyPr/>
          <a:lstStyle/>
          <a:p>
            <a:fld id="{F3DDC619-1A6C-4757-A88B-65483DD1A987}" type="slidenum">
              <a:rPr lang="en-US" smtClean="0"/>
              <a:pPr/>
              <a:t>6</a:t>
            </a:fld>
            <a:endParaRPr lang="en-US"/>
          </a:p>
        </p:txBody>
      </p:sp>
      <mc:AlternateContent xmlns:mc="http://schemas.openxmlformats.org/markup-compatibility/2006">
        <mc:Choice xmlns:a14="http://schemas.microsoft.com/office/drawing/2010/main" Requires="a14">
          <p:sp>
            <p:nvSpPr>
              <p:cNvPr id="5" name="Segnaposto contenuto 4">
                <a:extLst>
                  <a:ext uri="{FF2B5EF4-FFF2-40B4-BE49-F238E27FC236}">
                    <a16:creationId xmlns:a16="http://schemas.microsoft.com/office/drawing/2014/main" id="{09725440-B76A-4972-BFE6-F5B3FA7002EB}"/>
                  </a:ext>
                </a:extLst>
              </p:cNvPr>
              <p:cNvSpPr>
                <a:spLocks noGrp="1"/>
              </p:cNvSpPr>
              <p:nvPr>
                <p:ph idx="1"/>
              </p:nvPr>
            </p:nvSpPr>
            <p:spPr/>
            <p:txBody>
              <a:bodyPr>
                <a:normAutofit lnSpcReduction="10000"/>
              </a:bodyPr>
              <a:lstStyle/>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𝐵</m:t>
                      </m:r>
                      <m:d>
                        <m:dPr>
                          <m:ctrlPr>
                            <a:rPr lang="it-IT" b="0" i="1" smtClean="0">
                              <a:latin typeface="Cambria Math" panose="02040503050406030204" pitchFamily="18" charset="0"/>
                            </a:rPr>
                          </m:ctrlPr>
                        </m:dPr>
                        <m:e>
                          <m:r>
                            <a:rPr lang="it-IT" b="0" i="1" smtClean="0">
                              <a:latin typeface="Cambria Math" panose="02040503050406030204" pitchFamily="18" charset="0"/>
                            </a:rPr>
                            <m:t>𝑞</m:t>
                          </m:r>
                        </m:e>
                      </m:d>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𝑞</m:t>
                          </m:r>
                        </m:e>
                      </m:acc>
                      <m:r>
                        <a:rPr lang="it-IT" b="0" i="1" dirty="0" smtClean="0">
                          <a:latin typeface="Cambria Math" panose="02040503050406030204" pitchFamily="18" charset="0"/>
                        </a:rPr>
                        <m:t>+</m:t>
                      </m:r>
                      <m:r>
                        <a:rPr lang="it-IT" b="0" i="1" dirty="0" smtClean="0">
                          <a:latin typeface="Cambria Math" panose="02040503050406030204" pitchFamily="18" charset="0"/>
                        </a:rPr>
                        <m:t>𝐶</m:t>
                      </m:r>
                      <m:d>
                        <m:dPr>
                          <m:ctrlPr>
                            <a:rPr lang="it-IT" b="0" i="1" dirty="0" smtClean="0">
                              <a:latin typeface="Cambria Math" panose="02040503050406030204" pitchFamily="18" charset="0"/>
                            </a:rPr>
                          </m:ctrlPr>
                        </m:dPr>
                        <m:e>
                          <m:r>
                            <a:rPr lang="it-IT" b="0" i="1" dirty="0" smtClean="0">
                              <a:latin typeface="Cambria Math" panose="02040503050406030204" pitchFamily="18" charset="0"/>
                            </a:rPr>
                            <m:t>𝑞</m:t>
                          </m:r>
                          <m:r>
                            <a:rPr lang="it-IT" b="0" i="1" dirty="0" smtClean="0">
                              <a:latin typeface="Cambria Math" panose="02040503050406030204" pitchFamily="18" charset="0"/>
                            </a:rPr>
                            <m:t>,</m:t>
                          </m:r>
                          <m:acc>
                            <m:accPr>
                              <m:chr m:val="̇"/>
                              <m:ctrlPr>
                                <a:rPr lang="it-IT" b="0" i="1" dirty="0" smtClean="0">
                                  <a:latin typeface="Cambria Math" panose="02040503050406030204" pitchFamily="18" charset="0"/>
                                </a:rPr>
                              </m:ctrlPr>
                            </m:accPr>
                            <m:e>
                              <m:r>
                                <a:rPr lang="it-IT" b="0" i="1" dirty="0" smtClean="0">
                                  <a:latin typeface="Cambria Math" panose="02040503050406030204" pitchFamily="18" charset="0"/>
                                </a:rPr>
                                <m:t>𝑞</m:t>
                              </m:r>
                            </m:e>
                          </m:acc>
                        </m:e>
                      </m:d>
                      <m:acc>
                        <m:accPr>
                          <m:chr m:val="̇"/>
                          <m:ctrlPr>
                            <a:rPr lang="it-IT" b="0" i="1" dirty="0" smtClean="0">
                              <a:latin typeface="Cambria Math" panose="02040503050406030204" pitchFamily="18" charset="0"/>
                            </a:rPr>
                          </m:ctrlPr>
                        </m:accPr>
                        <m:e>
                          <m:r>
                            <a:rPr lang="it-IT" b="0" i="1" dirty="0" smtClean="0">
                              <a:latin typeface="Cambria Math" panose="02040503050406030204" pitchFamily="18" charset="0"/>
                            </a:rPr>
                            <m:t>𝑞</m:t>
                          </m:r>
                        </m:e>
                      </m:acc>
                      <m:r>
                        <a:rPr lang="it-IT" b="0" i="1" dirty="0" smtClean="0">
                          <a:latin typeface="Cambria Math" panose="02040503050406030204" pitchFamily="18" charset="0"/>
                        </a:rPr>
                        <m:t>+</m:t>
                      </m:r>
                      <m:r>
                        <a:rPr lang="it-IT" b="0" i="1" dirty="0" smtClean="0">
                          <a:latin typeface="Cambria Math" panose="02040503050406030204" pitchFamily="18" charset="0"/>
                        </a:rPr>
                        <m:t>𝑔</m:t>
                      </m:r>
                      <m:d>
                        <m:dPr>
                          <m:ctrlPr>
                            <a:rPr lang="it-IT" b="0" i="1" dirty="0" smtClean="0">
                              <a:latin typeface="Cambria Math" panose="02040503050406030204" pitchFamily="18" charset="0"/>
                            </a:rPr>
                          </m:ctrlPr>
                        </m:dPr>
                        <m:e>
                          <m:r>
                            <a:rPr lang="it-IT" b="0" i="1" dirty="0" smtClean="0">
                              <a:latin typeface="Cambria Math" panose="02040503050406030204" pitchFamily="18" charset="0"/>
                            </a:rPr>
                            <m:t>𝑞</m:t>
                          </m:r>
                        </m:e>
                      </m:d>
                      <m:r>
                        <a:rPr lang="it-IT" b="0" i="1" dirty="0" smtClean="0">
                          <a:latin typeface="Cambria Math" panose="02040503050406030204" pitchFamily="18" charset="0"/>
                        </a:rPr>
                        <m:t>+</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𝐶</m:t>
                          </m:r>
                        </m:e>
                        <m:sub>
                          <m:r>
                            <a:rPr lang="it-IT" b="0" i="1" dirty="0" smtClean="0">
                              <a:latin typeface="Cambria Math" panose="02040503050406030204" pitchFamily="18" charset="0"/>
                            </a:rPr>
                            <m:t>𝑣</m:t>
                          </m:r>
                        </m:sub>
                      </m:sSub>
                      <m:acc>
                        <m:accPr>
                          <m:chr m:val="̇"/>
                          <m:ctrlPr>
                            <a:rPr lang="it-IT" i="1" dirty="0">
                              <a:latin typeface="Cambria Math" panose="02040503050406030204" pitchFamily="18" charset="0"/>
                            </a:rPr>
                          </m:ctrlPr>
                        </m:accPr>
                        <m:e>
                          <m:r>
                            <a:rPr lang="it-IT" i="1" dirty="0">
                              <a:latin typeface="Cambria Math" panose="02040503050406030204" pitchFamily="18" charset="0"/>
                            </a:rPr>
                            <m:t>𝑞</m:t>
                          </m:r>
                        </m:e>
                      </m:acc>
                      <m:r>
                        <a:rPr lang="it-IT" b="0" i="1" dirty="0" smtClean="0">
                          <a:latin typeface="Cambria Math" panose="02040503050406030204" pitchFamily="18" charset="0"/>
                        </a:rPr>
                        <m:t>+</m:t>
                      </m:r>
                      <m:r>
                        <a:rPr lang="it-IT" b="0" i="1" dirty="0" smtClean="0">
                          <a:latin typeface="Cambria Math" panose="02040503050406030204" pitchFamily="18" charset="0"/>
                        </a:rPr>
                        <m:t>𝐾</m:t>
                      </m:r>
                      <m:d>
                        <m:dPr>
                          <m:ctrlPr>
                            <a:rPr lang="it-IT" b="0" i="1" dirty="0" smtClean="0">
                              <a:latin typeface="Cambria Math" panose="02040503050406030204" pitchFamily="18" charset="0"/>
                            </a:rPr>
                          </m:ctrlPr>
                        </m:dPr>
                        <m:e>
                          <m:r>
                            <a:rPr lang="it-IT" b="0" i="1" dirty="0" smtClean="0">
                              <a:latin typeface="Cambria Math" panose="02040503050406030204" pitchFamily="18" charset="0"/>
                            </a:rPr>
                            <m:t>𝑞</m:t>
                          </m:r>
                          <m:r>
                            <a:rPr lang="it-IT" b="0" i="1" dirty="0" smtClean="0">
                              <a:latin typeface="Cambria Math" panose="02040503050406030204" pitchFamily="18" charset="0"/>
                            </a:rPr>
                            <m:t>−</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𝑞</m:t>
                              </m:r>
                            </m:e>
                            <m:sub>
                              <m:r>
                                <a:rPr lang="it-IT" b="0" i="1" dirty="0" smtClean="0">
                                  <a:latin typeface="Cambria Math" panose="02040503050406030204" pitchFamily="18" charset="0"/>
                                </a:rPr>
                                <m:t>0</m:t>
                              </m:r>
                            </m:sub>
                          </m:sSub>
                        </m:e>
                      </m:d>
                      <m:r>
                        <a:rPr lang="it-IT" b="0" i="1" dirty="0" smtClean="0">
                          <a:latin typeface="Cambria Math" panose="02040503050406030204" pitchFamily="18" charset="0"/>
                        </a:rPr>
                        <m:t>=</m:t>
                      </m:r>
                      <m:r>
                        <a:rPr lang="en-US" b="0" i="1" dirty="0" smtClean="0">
                          <a:latin typeface="Cambria Math" panose="02040503050406030204" pitchFamily="18" charset="0"/>
                        </a:rPr>
                        <m:t>𝑇</m:t>
                      </m:r>
                    </m:oMath>
                  </m:oMathPara>
                </a14:m>
                <a:endParaRPr lang="it-IT" b="0" i="1"/>
              </a:p>
              <a:p>
                <a:pPr>
                  <a:spcBef>
                    <a:spcPts val="600"/>
                  </a:spcBef>
                  <a:spcAft>
                    <a:spcPts val="600"/>
                  </a:spcAft>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𝑣</m:t>
                        </m:r>
                      </m:sub>
                    </m:sSub>
                    <m:r>
                      <a:rPr lang="it-IT" b="0" i="1" smtClean="0">
                        <a:latin typeface="Cambria Math" panose="02040503050406030204" pitchFamily="18" charset="0"/>
                      </a:rPr>
                      <m:t>=</m:t>
                    </m:r>
                    <m:d>
                      <m:dPr>
                        <m:begChr m:val="["/>
                        <m:endChr m:val="]"/>
                        <m:ctrlPr>
                          <a:rPr lang="it-IT" b="0" i="1" smtClean="0">
                            <a:latin typeface="Cambria Math" panose="02040503050406030204" pitchFamily="18" charset="0"/>
                          </a:rPr>
                        </m:ctrlPr>
                      </m:dPr>
                      <m:e>
                        <m:m>
                          <m:mPr>
                            <m:mcs>
                              <m:mc>
                                <m:mcPr>
                                  <m:count m:val="2"/>
                                  <m:mcJc m:val="center"/>
                                </m:mcPr>
                              </m:mc>
                            </m:mcs>
                            <m:ctrlPr>
                              <a:rPr lang="it-IT" b="0" i="1" smtClean="0">
                                <a:latin typeface="Cambria Math" panose="02040503050406030204" pitchFamily="18" charset="0"/>
                              </a:rPr>
                            </m:ctrlPr>
                          </m:mPr>
                          <m:mr>
                            <m:e>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𝜃</m:t>
                                  </m:r>
                                </m:sub>
                              </m:sSub>
                            </m:e>
                            <m:e>
                              <m:r>
                                <a:rPr lang="it-IT" b="0" i="1" smtClean="0">
                                  <a:latin typeface="Cambria Math" panose="02040503050406030204" pitchFamily="18" charset="0"/>
                                </a:rPr>
                                <m:t>0</m:t>
                              </m:r>
                            </m:e>
                          </m:mr>
                          <m:mr>
                            <m:e>
                              <m:r>
                                <a:rPr lang="it-IT" b="0" i="1" smtClean="0">
                                  <a:latin typeface="Cambria Math" panose="02040503050406030204" pitchFamily="18" charset="0"/>
                                </a:rPr>
                                <m:t>0</m:t>
                              </m:r>
                            </m:e>
                            <m:e>
                              <m:sSub>
                                <m:sSubPr>
                                  <m:ctrlPr>
                                    <a:rPr lang="it-IT" b="0"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𝛼</m:t>
                                  </m:r>
                                </m:sub>
                              </m:sSub>
                            </m:e>
                          </m:mr>
                        </m:m>
                      </m:e>
                    </m:d>
                  </m:oMath>
                </a14:m>
                <a:endParaRPr lang="it-IT"/>
              </a:p>
              <a:p>
                <a:pPr>
                  <a:spcBef>
                    <a:spcPts val="600"/>
                  </a:spcBef>
                  <a:spcAft>
                    <a:spcPts val="600"/>
                  </a:spcAft>
                </a:pPr>
                <a14:m>
                  <m:oMath xmlns:m="http://schemas.openxmlformats.org/officeDocument/2006/math">
                    <m:r>
                      <a:rPr lang="en-US" b="0" i="1" smtClean="0">
                        <a:latin typeface="Cambria Math" panose="02040503050406030204" pitchFamily="18" charset="0"/>
                      </a:rPr>
                      <m:t>𝐾</m:t>
                    </m:r>
                    <m:r>
                      <a:rPr lang="it-IT" b="0" i="1" smtClean="0">
                        <a:latin typeface="Cambria Math" panose="02040503050406030204" pitchFamily="18" charset="0"/>
                      </a:rPr>
                      <m:t>=</m:t>
                    </m:r>
                    <m:d>
                      <m:dPr>
                        <m:begChr m:val="["/>
                        <m:endChr m:val="]"/>
                        <m:ctrlPr>
                          <a:rPr lang="it-IT" b="0" i="1" smtClean="0">
                            <a:latin typeface="Cambria Math" panose="02040503050406030204" pitchFamily="18" charset="0"/>
                          </a:rPr>
                        </m:ctrlPr>
                      </m:dPr>
                      <m:e>
                        <m:m>
                          <m:mPr>
                            <m:mcs>
                              <m:mc>
                                <m:mcPr>
                                  <m:count m:val="2"/>
                                  <m:mcJc m:val="center"/>
                                </m:mcPr>
                              </m:mc>
                            </m:mcs>
                            <m:ctrlPr>
                              <a:rPr lang="it-IT" b="0" i="1" smtClean="0">
                                <a:latin typeface="Cambria Math" panose="02040503050406030204" pitchFamily="18" charset="0"/>
                              </a:rPr>
                            </m:ctrlPr>
                          </m:mPr>
                          <m:mr>
                            <m:e>
                              <m:sSub>
                                <m:sSubPr>
                                  <m:ctrlPr>
                                    <a:rPr lang="it-IT" i="1">
                                      <a:latin typeface="Cambria Math" panose="02040503050406030204" pitchFamily="18" charset="0"/>
                                    </a:rPr>
                                  </m:ctrlPr>
                                </m:sSubPr>
                                <m:e>
                                  <m:r>
                                    <a:rPr lang="it-IT" b="0" i="1" smtClean="0">
                                      <a:latin typeface="Cambria Math" panose="02040503050406030204" pitchFamily="18" charset="0"/>
                                    </a:rPr>
                                    <m:t>𝐾</m:t>
                                  </m:r>
                                </m:e>
                                <m:sub>
                                  <m:r>
                                    <a:rPr lang="it-IT" i="1">
                                      <a:latin typeface="Cambria Math" panose="02040503050406030204" pitchFamily="18" charset="0"/>
                                    </a:rPr>
                                    <m:t>𝜃</m:t>
                                  </m:r>
                                </m:sub>
                              </m:sSub>
                            </m:e>
                            <m:e>
                              <m:r>
                                <a:rPr lang="it-IT" b="0" i="1" smtClean="0">
                                  <a:latin typeface="Cambria Math" panose="02040503050406030204" pitchFamily="18" charset="0"/>
                                </a:rPr>
                                <m:t>0</m:t>
                              </m:r>
                            </m:e>
                          </m:mr>
                          <m:mr>
                            <m:e>
                              <m:r>
                                <a:rPr lang="it-IT" b="0" i="1" smtClean="0">
                                  <a:latin typeface="Cambria Math" panose="02040503050406030204" pitchFamily="18" charset="0"/>
                                </a:rPr>
                                <m:t>0</m:t>
                              </m:r>
                            </m:e>
                            <m:e>
                              <m:r>
                                <a:rPr lang="it-IT" b="0" i="1" smtClean="0">
                                  <a:latin typeface="Cambria Math" panose="02040503050406030204" pitchFamily="18" charset="0"/>
                                </a:rPr>
                                <m:t>0</m:t>
                              </m:r>
                            </m:e>
                          </m:mr>
                        </m:m>
                      </m:e>
                    </m:d>
                  </m:oMath>
                </a14:m>
                <a:r>
                  <a:rPr lang="en-US" b="0" i="1">
                    <a:latin typeface="Cambria Math" panose="02040503050406030204" pitchFamily="18" charset="0"/>
                  </a:rPr>
                  <a:t> </a:t>
                </a:r>
                <a:r>
                  <a:rPr lang="en-US">
                    <a:latin typeface="Cambria Math" panose="02040503050406030204" pitchFamily="18" charset="0"/>
                  </a:rPr>
                  <a:t>(a spring is used to model the encoder cable)</a:t>
                </a:r>
                <a:endParaRPr lang="en-US" b="0" i="1">
                  <a:latin typeface="Cambria Math" panose="02040503050406030204" pitchFamily="18" charset="0"/>
                </a:endParaRPr>
              </a:p>
              <a:p>
                <a:pPr>
                  <a:spcBef>
                    <a:spcPts val="600"/>
                  </a:spcBef>
                  <a:spcAft>
                    <a:spcPts val="600"/>
                  </a:spcAft>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𝑞</m:t>
                        </m:r>
                      </m:e>
                      <m:sub>
                        <m:r>
                          <a:rPr lang="it-IT" b="0" i="1" smtClean="0">
                            <a:latin typeface="Cambria Math" panose="02040503050406030204" pitchFamily="18" charset="0"/>
                          </a:rPr>
                          <m:t>0</m:t>
                        </m:r>
                      </m:sub>
                    </m:sSub>
                    <m:r>
                      <a:rPr lang="it-IT" b="0" i="1" smtClean="0">
                        <a:latin typeface="Cambria Math" panose="02040503050406030204" pitchFamily="18" charset="0"/>
                      </a:rPr>
                      <m:t>=</m:t>
                    </m:r>
                    <m:d>
                      <m:dPr>
                        <m:begChr m:val="["/>
                        <m:endChr m:val="]"/>
                        <m:ctrlPr>
                          <a:rPr lang="it-IT" b="0" i="1" smtClean="0">
                            <a:latin typeface="Cambria Math" panose="02040503050406030204" pitchFamily="18" charset="0"/>
                          </a:rPr>
                        </m:ctrlPr>
                      </m:dPr>
                      <m:e>
                        <m:eqArr>
                          <m:eqArrPr>
                            <m:ctrlPr>
                              <a:rPr lang="it-IT" b="0" i="1" smtClean="0">
                                <a:latin typeface="Cambria Math" panose="02040503050406030204" pitchFamily="18" charset="0"/>
                              </a:rPr>
                            </m:ctrlPr>
                          </m:eqArr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𝜃</m:t>
                                </m:r>
                              </m:e>
                              <m:sub>
                                <m:r>
                                  <a:rPr lang="it-IT" b="0" i="1" smtClean="0">
                                    <a:latin typeface="Cambria Math" panose="02040503050406030204" pitchFamily="18" charset="0"/>
                                  </a:rPr>
                                  <m:t>0</m:t>
                                </m:r>
                              </m:sub>
                            </m:sSub>
                          </m:e>
                          <m:e>
                            <m:r>
                              <a:rPr lang="it-IT" b="0" i="1" smtClean="0">
                                <a:latin typeface="Cambria Math" panose="02040503050406030204" pitchFamily="18" charset="0"/>
                              </a:rPr>
                              <m:t>0</m:t>
                            </m:r>
                          </m:e>
                        </m:eqArr>
                      </m:e>
                    </m:d>
                    <m:r>
                      <a:rPr lang="it-IT" b="0" i="0"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𝜃</m:t>
                        </m:r>
                      </m:e>
                      <m:sub>
                        <m:r>
                          <a:rPr lang="it-IT" b="0" i="1" smtClean="0">
                            <a:latin typeface="Cambria Math" panose="02040503050406030204" pitchFamily="18" charset="0"/>
                          </a:rPr>
                          <m:t>0</m:t>
                        </m:r>
                      </m:sub>
                    </m:sSub>
                    <m:r>
                      <a:rPr lang="it-IT" b="0" i="1" smtClean="0">
                        <a:latin typeface="Cambria Math" panose="02040503050406030204" pitchFamily="18" charset="0"/>
                      </a:rPr>
                      <m:t>=</m:t>
                    </m:r>
                    <m:r>
                      <a:rPr lang="en-US" b="0" i="1" smtClean="0">
                        <a:latin typeface="Cambria Math" panose="02040503050406030204" pitchFamily="18" charset="0"/>
                      </a:rPr>
                      <m:t>0</m:t>
                    </m:r>
                  </m:oMath>
                </a14:m>
                <a:r>
                  <a:rPr lang="it-IT" b="0"/>
                  <a:t> unless specified (equilibrium position of the encoder cable)</a:t>
                </a:r>
              </a:p>
              <a:p>
                <a:pPr>
                  <a:spcBef>
                    <a:spcPts val="600"/>
                  </a:spcBef>
                  <a:spcAft>
                    <a:spcPts val="600"/>
                  </a:spcAft>
                </a:pPr>
                <a14:m>
                  <m:oMath xmlns:m="http://schemas.openxmlformats.org/officeDocument/2006/math">
                    <m:r>
                      <a:rPr lang="it-IT" b="0" i="1" smtClean="0">
                        <a:latin typeface="Cambria Math" panose="02040503050406030204" pitchFamily="18" charset="0"/>
                      </a:rPr>
                      <m:t>𝑇</m:t>
                    </m:r>
                    <m:r>
                      <a:rPr lang="it-IT" b="0" i="1" smtClean="0">
                        <a:latin typeface="Cambria Math" panose="02040503050406030204" pitchFamily="18" charset="0"/>
                      </a:rPr>
                      <m:t>=</m:t>
                    </m:r>
                    <m:d>
                      <m:dPr>
                        <m:begChr m:val="["/>
                        <m:endChr m:val="]"/>
                        <m:ctrlPr>
                          <a:rPr lang="it-IT" b="0" i="1" smtClean="0">
                            <a:latin typeface="Cambria Math" panose="02040503050406030204" pitchFamily="18" charset="0"/>
                          </a:rPr>
                        </m:ctrlPr>
                      </m:dPr>
                      <m:e>
                        <m:eqArr>
                          <m:eqArrPr>
                            <m:ctrlPr>
                              <a:rPr lang="it-IT" b="0" i="1" smtClean="0">
                                <a:latin typeface="Cambria Math" panose="02040503050406030204" pitchFamily="18" charset="0"/>
                              </a:rPr>
                            </m:ctrlPr>
                          </m:eqArr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𝜏</m:t>
                                </m:r>
                              </m:e>
                              <m:sub>
                                <m:r>
                                  <a:rPr lang="it-IT" b="0" i="1" smtClean="0">
                                    <a:latin typeface="Cambria Math" panose="02040503050406030204" pitchFamily="18" charset="0"/>
                                  </a:rPr>
                                  <m:t>𝑓𝑖𝑙𝑡</m:t>
                                </m:r>
                              </m:sub>
                            </m:sSub>
                          </m:e>
                          <m:e>
                            <m:r>
                              <a:rPr lang="it-IT" b="0" i="1" smtClean="0">
                                <a:latin typeface="Cambria Math" panose="02040503050406030204" pitchFamily="18" charset="0"/>
                              </a:rPr>
                              <m:t>0</m:t>
                            </m:r>
                          </m:e>
                        </m:eqArr>
                      </m:e>
                    </m:d>
                  </m:oMath>
                </a14:m>
                <a:endParaRPr lang="it-IT"/>
              </a:p>
              <a:p>
                <a:pPr>
                  <a:spcBef>
                    <a:spcPts val="600"/>
                  </a:spcBef>
                  <a:spcAft>
                    <a:spcPts val="600"/>
                  </a:spcAft>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𝜏</m:t>
                        </m:r>
                      </m:e>
                      <m:sub>
                        <m:r>
                          <a:rPr lang="it-IT" b="0" i="1" smtClean="0">
                            <a:latin typeface="Cambria Math" panose="02040503050406030204" pitchFamily="18" charset="0"/>
                          </a:rPr>
                          <m:t>𝑓𝑖𝑙𝑡</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𝜏</m:t>
                        </m:r>
                      </m:e>
                      <m:sub>
                        <m:r>
                          <a:rPr lang="it-IT" b="0" i="1" smtClean="0">
                            <a:latin typeface="Cambria Math" panose="02040503050406030204" pitchFamily="18" charset="0"/>
                          </a:rPr>
                          <m:t>𝑚𝑜𝑡𝑜𝑟</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en-US" b="0" i="1" smtClean="0">
                            <a:latin typeface="Cambria Math" panose="02040503050406030204" pitchFamily="18" charset="0"/>
                          </a:rPr>
                          <m:t>𝜏</m:t>
                        </m:r>
                      </m:e>
                      <m:sub>
                        <m:r>
                          <a:rPr lang="it-IT" b="0" i="1" smtClean="0">
                            <a:latin typeface="Cambria Math" panose="02040503050406030204" pitchFamily="18" charset="0"/>
                          </a:rPr>
                          <m:t>𝑆𝑡𝑎𝑡𝑖𝑐𝐹𝑟𝑖𝑐𝑡𝑖𝑜𝑛</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en-US" b="0" i="1" smtClean="0">
                            <a:latin typeface="Cambria Math" panose="02040503050406030204" pitchFamily="18" charset="0"/>
                          </a:rPr>
                          <m:t>𝜏</m:t>
                        </m:r>
                      </m:e>
                      <m:sub>
                        <m:r>
                          <a:rPr lang="it-IT" b="0" i="1" smtClean="0">
                            <a:latin typeface="Cambria Math" panose="02040503050406030204" pitchFamily="18" charset="0"/>
                          </a:rPr>
                          <m:t>𝐷𝑦𝑛𝑎𝑚𝑖𝑐𝐹𝑟𝑖𝑐𝑡𝑖𝑜𝑛</m:t>
                        </m:r>
                      </m:sub>
                    </m:sSub>
                  </m:oMath>
                </a14:m>
                <a:endParaRPr lang="it-IT"/>
              </a:p>
              <a:p>
                <a:pPr lvl="1">
                  <a:spcBef>
                    <a:spcPts val="600"/>
                  </a:spcBef>
                  <a:spcAft>
                    <a:spcPts val="600"/>
                  </a:spcAft>
                  <a:buFont typeface="Wingdings" panose="05000000000000000000" pitchFamily="2" charset="2"/>
                  <a:buChar char="§"/>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𝜏</m:t>
                        </m:r>
                      </m:e>
                      <m:sub>
                        <m:r>
                          <a:rPr lang="it-IT" b="0" i="1" smtClean="0">
                            <a:latin typeface="Cambria Math" panose="02040503050406030204" pitchFamily="18" charset="0"/>
                          </a:rPr>
                          <m:t>𝑚𝑜𝑡𝑜𝑟</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𝑖</m:t>
                        </m:r>
                      </m:sub>
                    </m:sSub>
                    <m:r>
                      <a:rPr lang="it-IT" b="0" i="1" smtClean="0">
                        <a:latin typeface="Cambria Math" panose="02040503050406030204" pitchFamily="18" charset="0"/>
                      </a:rPr>
                      <m:t>𝑖</m:t>
                    </m:r>
                    <m:r>
                      <a:rPr lang="it-IT" b="0" i="1" smtClean="0">
                        <a:latin typeface="Cambria Math" panose="02040503050406030204" pitchFamily="18" charset="0"/>
                      </a:rPr>
                      <m:t>,   </m:t>
                    </m:r>
                    <m:d>
                      <m:dPr>
                        <m:ctrlPr>
                          <a:rPr lang="it-IT" b="0" i="1" smtClean="0">
                            <a:latin typeface="Cambria Math" panose="02040503050406030204" pitchFamily="18" charset="0"/>
                          </a:rPr>
                        </m:ctrlPr>
                      </m:dPr>
                      <m:e>
                        <m:r>
                          <a:rPr lang="it-IT" b="0" i="1" smtClean="0">
                            <a:latin typeface="Cambria Math" panose="02040503050406030204" pitchFamily="18" charset="0"/>
                          </a:rPr>
                          <m:t>𝑉</m:t>
                        </m:r>
                        <m:r>
                          <a:rPr lang="it-IT" b="0" i="1" smtClean="0">
                            <a:latin typeface="Cambria Math" panose="02040503050406030204" pitchFamily="18" charset="0"/>
                          </a:rPr>
                          <m:t>=</m:t>
                        </m:r>
                        <m:r>
                          <a:rPr lang="it-IT" b="0" i="1" smtClean="0">
                            <a:latin typeface="Cambria Math" panose="02040503050406030204" pitchFamily="18" charset="0"/>
                          </a:rPr>
                          <m:t>𝑅𝑖</m:t>
                        </m:r>
                        <m:r>
                          <a:rPr lang="it-IT" b="0" i="1" smtClean="0">
                            <a:latin typeface="Cambria Math" panose="02040503050406030204" pitchFamily="18" charset="0"/>
                          </a:rPr>
                          <m:t>+</m:t>
                        </m:r>
                        <m:r>
                          <a:rPr lang="it-IT" b="0" i="1" smtClean="0">
                            <a:latin typeface="Cambria Math" panose="02040503050406030204" pitchFamily="18" charset="0"/>
                          </a:rPr>
                          <m:t>𝐿</m:t>
                        </m:r>
                        <m:f>
                          <m:fPr>
                            <m:ctrlPr>
                              <a:rPr lang="it-IT" b="0" i="1" smtClean="0">
                                <a:latin typeface="Cambria Math" panose="02040503050406030204" pitchFamily="18" charset="0"/>
                              </a:rPr>
                            </m:ctrlPr>
                          </m:fPr>
                          <m:num>
                            <m:r>
                              <a:rPr lang="it-IT" b="0" i="1" smtClean="0">
                                <a:latin typeface="Cambria Math" panose="02040503050406030204" pitchFamily="18" charset="0"/>
                              </a:rPr>
                              <m:t>𝛿</m:t>
                            </m:r>
                            <m:r>
                              <a:rPr lang="it-IT" b="0" i="1" smtClean="0">
                                <a:latin typeface="Cambria Math" panose="02040503050406030204" pitchFamily="18" charset="0"/>
                              </a:rPr>
                              <m:t>𝑖</m:t>
                            </m:r>
                          </m:num>
                          <m:den>
                            <m:r>
                              <a:rPr lang="it-IT" b="0" i="1" smtClean="0">
                                <a:latin typeface="Cambria Math" panose="02040503050406030204" pitchFamily="18" charset="0"/>
                              </a:rPr>
                              <m:t>𝛿</m:t>
                            </m:r>
                            <m:r>
                              <a:rPr lang="it-IT" b="0" i="1" smtClean="0">
                                <a:latin typeface="Cambria Math" panose="02040503050406030204" pitchFamily="18" charset="0"/>
                              </a:rPr>
                              <m:t>𝑡</m:t>
                            </m:r>
                          </m:den>
                        </m:f>
                        <m:r>
                          <a:rPr lang="it-IT" i="1">
                            <a:latin typeface="Cambria Math" panose="02040503050406030204" pitchFamily="18" charset="0"/>
                          </a:rPr>
                          <m:t>+</m:t>
                        </m:r>
                        <m:r>
                          <a:rPr lang="it-IT" i="1">
                            <a:latin typeface="Cambria Math" panose="02040503050406030204" pitchFamily="18" charset="0"/>
                          </a:rPr>
                          <m:t>𝐸</m:t>
                        </m:r>
                        <m:r>
                          <a:rPr lang="it-IT" i="1">
                            <a:latin typeface="Cambria Math" panose="02040503050406030204" pitchFamily="18" charset="0"/>
                          </a:rPr>
                          <m:t>=</m:t>
                        </m:r>
                        <m:r>
                          <a:rPr lang="it-IT" i="1">
                            <a:latin typeface="Cambria Math" panose="02040503050406030204" pitchFamily="18" charset="0"/>
                          </a:rPr>
                          <m:t>𝑅𝑖</m:t>
                        </m:r>
                        <m:r>
                          <a:rPr lang="it-IT" i="1">
                            <a:latin typeface="Cambria Math" panose="02040503050406030204" pitchFamily="18" charset="0"/>
                          </a:rPr>
                          <m:t>+</m:t>
                        </m:r>
                        <m:r>
                          <a:rPr lang="it-IT" i="1">
                            <a:latin typeface="Cambria Math" panose="02040503050406030204" pitchFamily="18" charset="0"/>
                          </a:rPr>
                          <m:t>𝐿</m:t>
                        </m:r>
                        <m:f>
                          <m:fPr>
                            <m:ctrlPr>
                              <a:rPr lang="it-IT" i="1">
                                <a:latin typeface="Cambria Math" panose="02040503050406030204" pitchFamily="18" charset="0"/>
                              </a:rPr>
                            </m:ctrlPr>
                          </m:fPr>
                          <m:num>
                            <m:r>
                              <a:rPr lang="it-IT" i="1">
                                <a:latin typeface="Cambria Math" panose="02040503050406030204" pitchFamily="18" charset="0"/>
                              </a:rPr>
                              <m:t>𝛿</m:t>
                            </m:r>
                            <m:r>
                              <a:rPr lang="it-IT" i="1">
                                <a:latin typeface="Cambria Math" panose="02040503050406030204" pitchFamily="18" charset="0"/>
                              </a:rPr>
                              <m:t>𝑖</m:t>
                            </m:r>
                          </m:num>
                          <m:den>
                            <m:r>
                              <a:rPr lang="it-IT" i="1">
                                <a:latin typeface="Cambria Math" panose="02040503050406030204" pitchFamily="18" charset="0"/>
                              </a:rPr>
                              <m:t>𝛿</m:t>
                            </m:r>
                            <m:r>
                              <a:rPr lang="it-IT" i="1">
                                <a:latin typeface="Cambria Math" panose="02040503050406030204" pitchFamily="18" charset="0"/>
                              </a:rPr>
                              <m:t>𝑡</m:t>
                            </m:r>
                          </m:den>
                        </m:f>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en-US" b="0" i="1" smtClean="0">
                                <a:latin typeface="Cambria Math" panose="02040503050406030204" pitchFamily="18" charset="0"/>
                              </a:rPr>
                              <m:t>𝑘</m:t>
                            </m:r>
                          </m:e>
                          <m:sub>
                            <m:r>
                              <a:rPr lang="it-IT" b="0" i="1" smtClean="0">
                                <a:latin typeface="Cambria Math" panose="02040503050406030204" pitchFamily="18" charset="0"/>
                              </a:rPr>
                              <m:t>𝑣</m:t>
                            </m:r>
                          </m:sub>
                        </m:sSub>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𝜃</m:t>
                            </m:r>
                          </m:e>
                        </m:acc>
                      </m:e>
                    </m:d>
                  </m:oMath>
                </a14:m>
                <a:endParaRPr lang="it-IT" b="0" i="1">
                  <a:latin typeface="Cambria Math" panose="02040503050406030204" pitchFamily="18" charset="0"/>
                </a:endParaRPr>
              </a:p>
              <a:p>
                <a:pPr lvl="1">
                  <a:spcBef>
                    <a:spcPts val="600"/>
                  </a:spcBef>
                  <a:spcAft>
                    <a:spcPts val="600"/>
                  </a:spcAft>
                  <a:buFont typeface="Wingdings" panose="05000000000000000000" pitchFamily="2" charset="2"/>
                  <a:buChar char="§"/>
                </a:pPr>
                <a14:m>
                  <m:oMath xmlns:m="http://schemas.openxmlformats.org/officeDocument/2006/math">
                    <m:sSub>
                      <m:sSubPr>
                        <m:ctrlPr>
                          <a:rPr lang="it-IT" i="1">
                            <a:latin typeface="Cambria Math" panose="02040503050406030204" pitchFamily="18" charset="0"/>
                          </a:rPr>
                        </m:ctrlPr>
                      </m:sSubPr>
                      <m:e>
                        <m:r>
                          <a:rPr lang="en-US" i="1">
                            <a:latin typeface="Cambria Math" panose="02040503050406030204" pitchFamily="18" charset="0"/>
                          </a:rPr>
                          <m:t>𝜏</m:t>
                        </m:r>
                      </m:e>
                      <m:sub>
                        <m:r>
                          <a:rPr lang="it-IT" i="1">
                            <a:latin typeface="Cambria Math" panose="02040503050406030204" pitchFamily="18" charset="0"/>
                          </a:rPr>
                          <m:t>𝑆𝑡𝑎𝑡𝑖𝑐𝐹𝑟𝑖𝑐𝑡𝑖𝑜𝑛</m:t>
                        </m:r>
                      </m:sub>
                    </m:sSub>
                    <m:r>
                      <a:rPr lang="it-IT" i="1">
                        <a:latin typeface="Cambria Math" panose="02040503050406030204" pitchFamily="18" charset="0"/>
                      </a:rPr>
                      <m:t>=</m:t>
                    </m:r>
                    <m:d>
                      <m:dPr>
                        <m:begChr m:val="{"/>
                        <m:endChr m:val=""/>
                        <m:ctrlPr>
                          <a:rPr lang="it-IT" i="1">
                            <a:latin typeface="Cambria Math" panose="02040503050406030204" pitchFamily="18" charset="0"/>
                          </a:rPr>
                        </m:ctrlPr>
                      </m:dPr>
                      <m:e>
                        <m:m>
                          <m:mPr>
                            <m:mcs>
                              <m:mc>
                                <m:mcPr>
                                  <m:count m:val="2"/>
                                  <m:mcJc m:val="center"/>
                                </m:mcPr>
                              </m:mc>
                            </m:mcs>
                            <m:ctrlPr>
                              <a:rPr lang="it-IT" i="1">
                                <a:latin typeface="Cambria Math" panose="02040503050406030204" pitchFamily="18" charset="0"/>
                              </a:rPr>
                            </m:ctrlPr>
                          </m:mPr>
                          <m:mr>
                            <m:e>
                              <m:sSub>
                                <m:sSubPr>
                                  <m:ctrlPr>
                                    <a:rPr lang="it-IT" i="1">
                                      <a:latin typeface="Cambria Math" panose="02040503050406030204" pitchFamily="18" charset="0"/>
                                    </a:rPr>
                                  </m:ctrlPr>
                                </m:sSubPr>
                                <m:e>
                                  <m:r>
                                    <a:rPr lang="it-IT" i="1">
                                      <a:latin typeface="Cambria Math" panose="02040503050406030204" pitchFamily="18" charset="0"/>
                                    </a:rPr>
                                    <m:t>𝜏</m:t>
                                  </m:r>
                                </m:e>
                                <m:sub>
                                  <m:r>
                                    <a:rPr lang="it-IT" i="1">
                                      <a:latin typeface="Cambria Math" panose="02040503050406030204" pitchFamily="18" charset="0"/>
                                    </a:rPr>
                                    <m:t>𝑚𝑜𝑡𝑜𝑟</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𝑜</m:t>
                                      </m:r>
                                    </m:sub>
                                  </m:sSub>
                                </m:e>
                              </m:d>
                            </m:e>
                            <m:e>
                              <m:r>
                                <a:rPr lang="en-US" i="1">
                                  <a:latin typeface="Cambria Math" panose="02040503050406030204" pitchFamily="18" charset="0"/>
                                </a:rPr>
                                <m:t>𝑖𝑓</m:t>
                              </m:r>
                              <m:r>
                                <a:rPr lang="en-US" i="1">
                                  <a:latin typeface="Cambria Math" panose="02040503050406030204" pitchFamily="18" charset="0"/>
                                </a:rPr>
                                <m:t> </m:t>
                              </m:r>
                              <m:acc>
                                <m:accPr>
                                  <m:chr m:val="̇"/>
                                  <m:ctrlPr>
                                    <a:rPr lang="it-IT" i="1">
                                      <a:latin typeface="Cambria Math" panose="02040503050406030204" pitchFamily="18" charset="0"/>
                                    </a:rPr>
                                  </m:ctrlPr>
                                </m:accPr>
                                <m:e>
                                  <m:r>
                                    <a:rPr lang="it-IT" i="1">
                                      <a:latin typeface="Cambria Math" panose="02040503050406030204" pitchFamily="18" charset="0"/>
                                    </a:rPr>
                                    <m:t>𝜃</m:t>
                                  </m:r>
                                </m:e>
                              </m:acc>
                              <m:r>
                                <a:rPr lang="it-IT" i="1">
                                  <a:latin typeface="Cambria Math" panose="02040503050406030204" pitchFamily="18" charset="0"/>
                                </a:rPr>
                                <m:t>≈0</m:t>
                              </m:r>
                              <m:r>
                                <a:rPr lang="en-US" i="1">
                                  <a:latin typeface="Cambria Math" panose="02040503050406030204" pitchFamily="18" charset="0"/>
                                </a:rPr>
                                <m:t> </m:t>
                              </m:r>
                              <m:r>
                                <m:rPr>
                                  <m:sty m:val="p"/>
                                </m:rPr>
                                <a:rPr lang="en-US">
                                  <a:latin typeface="Cambria Math" panose="02040503050406030204" pitchFamily="18" charset="0"/>
                                </a:rPr>
                                <m:t>and</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𝜏</m:t>
                                      </m:r>
                                    </m:e>
                                    <m:sub>
                                      <m:r>
                                        <a:rPr lang="it-IT" i="1">
                                          <a:latin typeface="Cambria Math" panose="02040503050406030204" pitchFamily="18" charset="0"/>
                                        </a:rPr>
                                        <m:t>𝑚𝑜𝑡𝑜𝑟</m:t>
                                      </m:r>
                                    </m:sub>
                                  </m:sSub>
                                  <m:r>
                                    <a:rPr lang="en-US" i="1">
                                      <a:latin typeface="Cambria Math" panose="02040503050406030204" pitchFamily="18" charset="0"/>
                                    </a:rPr>
                                    <m:t>−</m:t>
                                  </m:r>
                                  <m:r>
                                    <a:rPr lang="en-US" i="1">
                                      <a:latin typeface="Cambria Math" panose="02040503050406030204" pitchFamily="18" charset="0"/>
                                    </a:rPr>
                                    <m:t>𝐾</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𝑜</m:t>
                                          </m:r>
                                        </m:sub>
                                      </m:sSub>
                                    </m:e>
                                  </m:d>
                                </m:e>
                              </m:d>
                              <m:r>
                                <a:rPr lang="en-US" i="1">
                                  <a:latin typeface="Cambria Math" panose="02040503050406030204" pitchFamily="18" charset="0"/>
                                </a:rPr>
                                <m:t>&lt;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𝑠</m:t>
                                      </m:r>
                                    </m:sub>
                                  </m:sSub>
                                </m:e>
                              </m:acc>
                            </m:e>
                          </m:mr>
                          <m:m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𝑠</m:t>
                                      </m:r>
                                    </m:sub>
                                  </m:sSub>
                                </m:e>
                              </m:acc>
                            </m:e>
                            <m:e>
                              <m:r>
                                <a:rPr lang="en-US" i="1">
                                  <a:latin typeface="Cambria Math" panose="02040503050406030204" pitchFamily="18" charset="0"/>
                                </a:rPr>
                                <m:t>𝑖𝑓</m:t>
                              </m:r>
                              <m:r>
                                <a:rPr lang="en-US" i="1">
                                  <a:latin typeface="Cambria Math" panose="02040503050406030204" pitchFamily="18" charset="0"/>
                                </a:rPr>
                                <m:t> </m:t>
                              </m:r>
                              <m:acc>
                                <m:accPr>
                                  <m:chr m:val="̇"/>
                                  <m:ctrlPr>
                                    <a:rPr lang="it-IT" i="1">
                                      <a:latin typeface="Cambria Math" panose="02040503050406030204" pitchFamily="18" charset="0"/>
                                    </a:rPr>
                                  </m:ctrlPr>
                                </m:accPr>
                                <m:e>
                                  <m:r>
                                    <a:rPr lang="it-IT" i="1">
                                      <a:latin typeface="Cambria Math" panose="02040503050406030204" pitchFamily="18" charset="0"/>
                                    </a:rPr>
                                    <m:t>𝜃</m:t>
                                  </m:r>
                                </m:e>
                              </m:acc>
                              <m:r>
                                <a:rPr lang="it-IT" i="1">
                                  <a:latin typeface="Cambria Math" panose="02040503050406030204" pitchFamily="18" charset="0"/>
                                </a:rPr>
                                <m:t>≈0</m:t>
                              </m:r>
                              <m:r>
                                <a:rPr lang="en-US" i="1">
                                  <a:latin typeface="Cambria Math" panose="02040503050406030204" pitchFamily="18" charset="0"/>
                                </a:rPr>
                                <m:t> </m:t>
                              </m:r>
                              <m:r>
                                <m:rPr>
                                  <m:sty m:val="p"/>
                                </m:rPr>
                                <a:rPr lang="en-US">
                                  <a:latin typeface="Cambria Math" panose="02040503050406030204" pitchFamily="18" charset="0"/>
                                </a:rPr>
                                <m:t>and</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𝜏</m:t>
                                      </m:r>
                                    </m:e>
                                    <m:sub>
                                      <m:r>
                                        <a:rPr lang="it-IT" i="1">
                                          <a:latin typeface="Cambria Math" panose="02040503050406030204" pitchFamily="18" charset="0"/>
                                        </a:rPr>
                                        <m:t>𝑚𝑜𝑡𝑜𝑟</m:t>
                                      </m:r>
                                    </m:sub>
                                  </m:sSub>
                                  <m:r>
                                    <a:rPr lang="en-US" i="1">
                                      <a:latin typeface="Cambria Math" panose="02040503050406030204" pitchFamily="18" charset="0"/>
                                    </a:rPr>
                                    <m:t>−</m:t>
                                  </m:r>
                                  <m:r>
                                    <a:rPr lang="en-US" i="1">
                                      <a:latin typeface="Cambria Math" panose="02040503050406030204" pitchFamily="18" charset="0"/>
                                    </a:rPr>
                                    <m:t>𝐾</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𝑜</m:t>
                                          </m:r>
                                        </m:sub>
                                      </m:sSub>
                                    </m:e>
                                  </m:d>
                                </m:e>
                              </m:d>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𝑠</m:t>
                                      </m:r>
                                    </m:sub>
                                  </m:sSub>
                                </m:e>
                              </m:acc>
                            </m:e>
                          </m:mr>
                          <m:mr>
                            <m:e>
                              <m:r>
                                <a:rPr lang="en-US" i="1">
                                  <a:latin typeface="Cambria Math" panose="02040503050406030204" pitchFamily="18" charset="0"/>
                                </a:rPr>
                                <m:t>0</m:t>
                              </m:r>
                            </m:e>
                            <m:e>
                              <m:r>
                                <a:rPr lang="en-US" i="1">
                                  <a:latin typeface="Cambria Math" panose="02040503050406030204" pitchFamily="18" charset="0"/>
                                </a:rPr>
                                <m:t>𝑒𝑙𝑠𝑒</m:t>
                              </m:r>
                            </m:e>
                          </m:mr>
                        </m:m>
                      </m:e>
                    </m:d>
                    <m:r>
                      <a:rPr lang="en-US" b="0" i="1" smtClean="0">
                        <a:latin typeface="Cambria Math" panose="02040503050406030204" pitchFamily="18" charset="0"/>
                      </a:rPr>
                      <m:t>,     </m:t>
                    </m:r>
                    <m:acc>
                      <m:accPr>
                        <m:chr m:val="̅"/>
                        <m:ctrlPr>
                          <a:rPr lang="en-US" i="1">
                            <a:latin typeface="Cambria Math" panose="02040503050406030204" pitchFamily="18" charset="0"/>
                          </a:rPr>
                        </m:ctrlPr>
                      </m:accPr>
                      <m:e>
                        <m:sSub>
                          <m:sSubPr>
                            <m:ctrlPr>
                              <a:rPr lang="en-US" i="1" smtClean="0">
                                <a:latin typeface="Cambria Math" panose="02040503050406030204" pitchFamily="18" charset="0"/>
                              </a:rPr>
                            </m:ctrlPr>
                          </m:sSubPr>
                          <m:e>
                            <m:r>
                              <a:rPr lang="en-US" i="1">
                                <a:latin typeface="Cambria Math" panose="02040503050406030204" pitchFamily="18" charset="0"/>
                              </a:rPr>
                              <m:t>𝜏</m:t>
                            </m:r>
                          </m:e>
                          <m:sub>
                            <m:r>
                              <a:rPr lang="en-US" b="0" i="1" smtClean="0">
                                <a:latin typeface="Cambria Math" panose="02040503050406030204" pitchFamily="18" charset="0"/>
                              </a:rPr>
                              <m:t>𝑠</m:t>
                            </m:r>
                          </m:sub>
                        </m:sSub>
                      </m:e>
                    </m:acc>
                    <m:r>
                      <a:rPr lang="it-IT" i="1">
                        <a:latin typeface="Cambria Math" panose="02040503050406030204" pitchFamily="18" charset="0"/>
                      </a:rPr>
                      <m:t>=</m:t>
                    </m:r>
                    <m:r>
                      <a:rPr lang="it-IT" i="1">
                        <a:latin typeface="Cambria Math" panose="02040503050406030204" pitchFamily="18" charset="0"/>
                      </a:rPr>
                      <m:t>𝑐𝑜𝑛𝑠𝑡</m:t>
                    </m:r>
                  </m:oMath>
                </a14:m>
                <a:endParaRPr lang="it-IT" b="0" i="1">
                  <a:latin typeface="Cambria Math" panose="02040503050406030204" pitchFamily="18" charset="0"/>
                </a:endParaRPr>
              </a:p>
              <a:p>
                <a:pPr lvl="1">
                  <a:spcBef>
                    <a:spcPts val="600"/>
                  </a:spcBef>
                  <a:spcAft>
                    <a:spcPts val="600"/>
                  </a:spcAft>
                  <a:buFont typeface="Wingdings" panose="05000000000000000000" pitchFamily="2" charset="2"/>
                  <a:buChar char="§"/>
                </a:pPr>
                <a14:m>
                  <m:oMath xmlns:m="http://schemas.openxmlformats.org/officeDocument/2006/math">
                    <m:sSub>
                      <m:sSubPr>
                        <m:ctrlPr>
                          <a:rPr lang="it-IT" i="1">
                            <a:latin typeface="Cambria Math" panose="02040503050406030204" pitchFamily="18" charset="0"/>
                          </a:rPr>
                        </m:ctrlPr>
                      </m:sSubPr>
                      <m:e>
                        <m:r>
                          <a:rPr lang="en-US" i="1">
                            <a:latin typeface="Cambria Math" panose="02040503050406030204" pitchFamily="18" charset="0"/>
                          </a:rPr>
                          <m:t>𝜏</m:t>
                        </m:r>
                      </m:e>
                      <m:sub>
                        <m:r>
                          <a:rPr lang="it-IT" i="1">
                            <a:latin typeface="Cambria Math" panose="02040503050406030204" pitchFamily="18" charset="0"/>
                          </a:rPr>
                          <m:t>𝐷𝑦𝑛𝑎𝑚𝑖𝑐𝐹𝑟𝑖𝑐𝑡𝑖𝑜𝑛</m:t>
                        </m:r>
                      </m:sub>
                    </m:sSub>
                    <m:r>
                      <a:rPr lang="it-IT"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b="0" i="1" smtClean="0">
                                <a:latin typeface="Cambria Math" panose="02040503050406030204" pitchFamily="18" charset="0"/>
                              </a:rPr>
                              <m:t>𝑑</m:t>
                            </m:r>
                          </m:sub>
                        </m:sSub>
                      </m:e>
                    </m:acc>
                    <m:r>
                      <a:rPr lang="it-IT" i="1">
                        <a:latin typeface="Cambria Math" panose="02040503050406030204" pitchFamily="18" charset="0"/>
                      </a:rPr>
                      <m:t>𝑠𝑖𝑔𝑛</m:t>
                    </m:r>
                    <m:d>
                      <m:dPr>
                        <m:ctrlPr>
                          <a:rPr lang="it-IT" i="1">
                            <a:latin typeface="Cambria Math" panose="02040503050406030204" pitchFamily="18" charset="0"/>
                          </a:rPr>
                        </m:ctrlPr>
                      </m:dPr>
                      <m:e>
                        <m:acc>
                          <m:accPr>
                            <m:chr m:val="̇"/>
                            <m:ctrlPr>
                              <a:rPr lang="it-IT" i="1">
                                <a:latin typeface="Cambria Math" panose="02040503050406030204" pitchFamily="18" charset="0"/>
                              </a:rPr>
                            </m:ctrlPr>
                          </m:accPr>
                          <m:e>
                            <m:r>
                              <a:rPr lang="it-IT" i="1">
                                <a:latin typeface="Cambria Math" panose="02040503050406030204" pitchFamily="18" charset="0"/>
                              </a:rPr>
                              <m:t>𝜃</m:t>
                            </m:r>
                          </m:e>
                        </m:acc>
                      </m:e>
                    </m:d>
                    <m:r>
                      <a:rPr lang="en-US" b="0" i="1" smtClean="0">
                        <a:latin typeface="Cambria Math" panose="02040503050406030204" pitchFamily="18" charset="0"/>
                      </a:rPr>
                      <m:t> </m:t>
                    </m:r>
                    <m:r>
                      <a:rPr lang="it-IT" b="0" i="1" smtClean="0">
                        <a:latin typeface="Cambria Math" panose="02040503050406030204" pitchFamily="18" charset="0"/>
                      </a:rPr>
                      <m:t>,</m:t>
                    </m:r>
                    <m:r>
                      <a:rPr lang="en-US" b="0" i="1" smtClean="0">
                        <a:latin typeface="Cambria Math" panose="02040503050406030204" pitchFamily="18" charset="0"/>
                      </a:rPr>
                      <m:t>  </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e>
                    </m:acc>
                    <m:r>
                      <a:rPr lang="it-IT" b="0" i="1" smtClean="0">
                        <a:latin typeface="Cambria Math" panose="02040503050406030204" pitchFamily="18" charset="0"/>
                      </a:rPr>
                      <m:t>=</m:t>
                    </m:r>
                    <m:r>
                      <a:rPr lang="it-IT" b="0" i="1" smtClean="0">
                        <a:latin typeface="Cambria Math" panose="02040503050406030204" pitchFamily="18" charset="0"/>
                      </a:rPr>
                      <m:t>𝑐𝑜𝑛𝑠𝑡</m:t>
                    </m:r>
                  </m:oMath>
                </a14:m>
                <a:endParaRPr lang="it-IT" b="0" i="1">
                  <a:latin typeface="Cambria Math" panose="02040503050406030204" pitchFamily="18" charset="0"/>
                </a:endParaRPr>
              </a:p>
            </p:txBody>
          </p:sp>
        </mc:Choice>
        <mc:Fallback>
          <p:sp>
            <p:nvSpPr>
              <p:cNvPr id="5" name="Segnaposto contenuto 4">
                <a:extLst>
                  <a:ext uri="{FF2B5EF4-FFF2-40B4-BE49-F238E27FC236}">
                    <a16:creationId xmlns:a16="http://schemas.microsoft.com/office/drawing/2014/main" id="{09725440-B76A-4972-BFE6-F5B3FA7002EB}"/>
                  </a:ext>
                </a:extLst>
              </p:cNvPr>
              <p:cNvSpPr>
                <a:spLocks noGrp="1" noRot="1" noChangeAspect="1" noMove="1" noResize="1" noEditPoints="1" noAdjustHandles="1" noChangeArrowheads="1" noChangeShapeType="1" noTextEdit="1"/>
              </p:cNvSpPr>
              <p:nvPr>
                <p:ph idx="1"/>
              </p:nvPr>
            </p:nvSpPr>
            <p:spPr>
              <a:blipFill>
                <a:blip r:embed="rId2"/>
                <a:stretch>
                  <a:fillRect l="-476"/>
                </a:stretch>
              </a:blipFill>
            </p:spPr>
            <p:txBody>
              <a:bodyPr/>
              <a:lstStyle/>
              <a:p>
                <a:r>
                  <a:rPr lang="en-US">
                    <a:noFill/>
                  </a:rPr>
                  <a:t> </a:t>
                </a:r>
              </a:p>
            </p:txBody>
          </p:sp>
        </mc:Fallback>
      </mc:AlternateContent>
      <p:sp>
        <p:nvSpPr>
          <p:cNvPr id="6" name="Segnaposto piè di pagina 5">
            <a:extLst>
              <a:ext uri="{FF2B5EF4-FFF2-40B4-BE49-F238E27FC236}">
                <a16:creationId xmlns:a16="http://schemas.microsoft.com/office/drawing/2014/main" id="{5E71D4FD-37C1-43D6-B5AB-19F2F284651D}"/>
              </a:ext>
            </a:extLst>
          </p:cNvPr>
          <p:cNvSpPr>
            <a:spLocks noGrp="1"/>
          </p:cNvSpPr>
          <p:nvPr>
            <p:ph type="ftr" sz="quarter" idx="11"/>
          </p:nvPr>
        </p:nvSpPr>
        <p:spPr/>
        <p:txBody>
          <a:bodyPr/>
          <a:lstStyle/>
          <a:p>
            <a:r>
              <a:rPr lang="it-IT"/>
              <a:t>ACL – </a:t>
            </a:r>
            <a:r>
              <a:rPr lang="en-US"/>
              <a:t>Inverted Pendulum</a:t>
            </a:r>
          </a:p>
        </p:txBody>
      </p:sp>
      <p:sp>
        <p:nvSpPr>
          <p:cNvPr id="9" name="Title 1">
            <a:extLst>
              <a:ext uri="{FF2B5EF4-FFF2-40B4-BE49-F238E27FC236}">
                <a16:creationId xmlns:a16="http://schemas.microsoft.com/office/drawing/2014/main" id="{0A0669C5-41D8-457B-B16B-3E7F51EA3921}"/>
              </a:ext>
            </a:extLst>
          </p:cNvPr>
          <p:cNvSpPr>
            <a:spLocks noGrp="1"/>
          </p:cNvSpPr>
          <p:nvPr>
            <p:ph type="title"/>
          </p:nvPr>
        </p:nvSpPr>
        <p:spPr>
          <a:xfrm>
            <a:off x="336000" y="205567"/>
            <a:ext cx="11520000" cy="525038"/>
          </a:xfrm>
        </p:spPr>
        <p:txBody>
          <a:bodyPr/>
          <a:lstStyle/>
          <a:p>
            <a:r>
              <a:rPr lang="en-US"/>
              <a:t>Model Equations</a:t>
            </a:r>
          </a:p>
        </p:txBody>
      </p:sp>
    </p:spTree>
    <p:extLst>
      <p:ext uri="{BB962C8B-B14F-4D97-AF65-F5344CB8AC3E}">
        <p14:creationId xmlns:p14="http://schemas.microsoft.com/office/powerpoint/2010/main" val="2690138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60</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2875263" y="2921168"/>
            <a:ext cx="6441474" cy="1015663"/>
          </a:xfrm>
          <a:prstGeom prst="rect">
            <a:avLst/>
          </a:prstGeom>
          <a:noFill/>
        </p:spPr>
        <p:txBody>
          <a:bodyPr wrap="square" lIns="91440" tIns="45720" rIns="91440" bIns="45720" rtlCol="0" anchor="t">
            <a:spAutoFit/>
          </a:bodyPr>
          <a:lstStyle/>
          <a:p>
            <a:pPr algn="ctr"/>
            <a:r>
              <a:rPr lang="en-US" sz="6000" b="1">
                <a:solidFill>
                  <a:srgbClr val="FEFBF3"/>
                </a:solidFill>
              </a:rPr>
              <a:t>CONCLUSIONS</a:t>
            </a:r>
            <a:endParaRPr lang="en-US" sz="8000" b="1">
              <a:solidFill>
                <a:srgbClr val="FEFBF3"/>
              </a:solidFill>
            </a:endParaRPr>
          </a:p>
        </p:txBody>
      </p:sp>
      <p:sp>
        <p:nvSpPr>
          <p:cNvPr id="7" name="Footer Placeholder 3">
            <a:extLst>
              <a:ext uri="{FF2B5EF4-FFF2-40B4-BE49-F238E27FC236}">
                <a16:creationId xmlns:a16="http://schemas.microsoft.com/office/drawing/2014/main" id="{E2A0DC24-CA0F-4086-89D8-3A4A09E14497}"/>
              </a:ext>
            </a:extLst>
          </p:cNvPr>
          <p:cNvSpPr>
            <a:spLocks noGrp="1"/>
          </p:cNvSpPr>
          <p:nvPr>
            <p:ph type="ftr" sz="quarter" idx="11"/>
          </p:nvPr>
        </p:nvSpPr>
        <p:spPr>
          <a:xfrm>
            <a:off x="3553326" y="6516603"/>
            <a:ext cx="4114800" cy="289381"/>
          </a:xfrm>
        </p:spPr>
        <p:txBody>
          <a:bodyPr/>
          <a:lstStyle/>
          <a:p>
            <a:r>
              <a:rPr lang="it-IT"/>
              <a:t>ACL – </a:t>
            </a:r>
            <a:r>
              <a:rPr lang="en-US"/>
              <a:t>Inverted Pendulum</a:t>
            </a:r>
          </a:p>
        </p:txBody>
      </p:sp>
    </p:spTree>
    <p:extLst>
      <p:ext uri="{BB962C8B-B14F-4D97-AF65-F5344CB8AC3E}">
        <p14:creationId xmlns:p14="http://schemas.microsoft.com/office/powerpoint/2010/main" val="1130501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Chattering problem on control variable</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61</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7" name="CasellaDiTesto 6">
            <a:extLst>
              <a:ext uri="{FF2B5EF4-FFF2-40B4-BE49-F238E27FC236}">
                <a16:creationId xmlns:a16="http://schemas.microsoft.com/office/drawing/2014/main" id="{C9F90078-44AE-1149-9C6F-5042E3C5C141}"/>
              </a:ext>
            </a:extLst>
          </p:cNvPr>
          <p:cNvSpPr txBox="1"/>
          <p:nvPr/>
        </p:nvSpPr>
        <p:spPr>
          <a:xfrm>
            <a:off x="336000" y="861332"/>
            <a:ext cx="11184223" cy="2031325"/>
          </a:xfrm>
          <a:prstGeom prst="rect">
            <a:avLst/>
          </a:prstGeom>
          <a:noFill/>
        </p:spPr>
        <p:txBody>
          <a:bodyPr wrap="square" lIns="91440" tIns="45720" rIns="91440" bIns="45720" rtlCol="0" anchor="t">
            <a:spAutoFit/>
          </a:bodyPr>
          <a:lstStyle/>
          <a:p>
            <a:pPr algn="just"/>
            <a:r>
              <a:rPr lang="en-GB"/>
              <a:t>For all the state-space controllers, we have a </a:t>
            </a:r>
            <a:r>
              <a:rPr lang="en-GB" b="1"/>
              <a:t>filtered derivative </a:t>
            </a:r>
            <a:r>
              <a:rPr lang="en-GB"/>
              <a:t>approach for the computation of the angular velocities. Because of quantization and noise in the data, these derivatives are quite noisy. </a:t>
            </a:r>
          </a:p>
          <a:p>
            <a:pPr algn="just"/>
            <a:r>
              <a:rPr lang="en-GB"/>
              <a:t>Consequently, the control output has great oscillations at high frequency (chattering)</a:t>
            </a:r>
            <a:endParaRPr lang="en-GB">
              <a:ea typeface="Malgun Gothic"/>
            </a:endParaRPr>
          </a:p>
          <a:p>
            <a:pPr algn="just"/>
            <a:endParaRPr lang="en-GB"/>
          </a:p>
          <a:p>
            <a:pPr algn="just"/>
            <a:r>
              <a:rPr lang="en-GB"/>
              <a:t>Before implementing more advanced estimation techniques for the derivatives, we have tested a solution in which we just low-pass filter the control action. This results in a trade-off between performances and control action chattering. </a:t>
            </a:r>
            <a:endParaRPr lang="en-GB">
              <a:ea typeface="Malgun Gothic"/>
            </a:endParaRPr>
          </a:p>
        </p:txBody>
      </p:sp>
      <p:pic>
        <p:nvPicPr>
          <p:cNvPr id="10" name="Immagine 9">
            <a:extLst>
              <a:ext uri="{FF2B5EF4-FFF2-40B4-BE49-F238E27FC236}">
                <a16:creationId xmlns:a16="http://schemas.microsoft.com/office/drawing/2014/main" id="{F2524C28-04AE-C84D-BB74-D76E33840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259" y="3119228"/>
            <a:ext cx="5748743" cy="3071632"/>
          </a:xfrm>
          <a:prstGeom prst="rect">
            <a:avLst/>
          </a:prstGeom>
        </p:spPr>
      </p:pic>
      <p:pic>
        <p:nvPicPr>
          <p:cNvPr id="12" name="Immagine 11">
            <a:extLst>
              <a:ext uri="{FF2B5EF4-FFF2-40B4-BE49-F238E27FC236}">
                <a16:creationId xmlns:a16="http://schemas.microsoft.com/office/drawing/2014/main" id="{D756786F-89B3-0140-A617-B22247121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61" y="3119228"/>
            <a:ext cx="5692382" cy="3071632"/>
          </a:xfrm>
          <a:prstGeom prst="rect">
            <a:avLst/>
          </a:prstGeom>
        </p:spPr>
      </p:pic>
    </p:spTree>
    <p:extLst>
      <p:ext uri="{BB962C8B-B14F-4D97-AF65-F5344CB8AC3E}">
        <p14:creationId xmlns:p14="http://schemas.microsoft.com/office/powerpoint/2010/main" val="2660715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a:t>Next steps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62</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a:p>
          <a:p>
            <a:pPr marL="0" indent="0">
              <a:spcAft>
                <a:spcPts val="600"/>
              </a:spcAft>
              <a:buFont typeface="Arial" panose="020B0604020202020204" pitchFamily="34" charset="0"/>
              <a:buNone/>
            </a:pPr>
            <a:endParaRPr lang="en-US" b="1">
              <a:solidFill>
                <a:srgbClr val="FF0000"/>
              </a:solidFill>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5" name="CasellaDiTesto 4">
            <a:extLst>
              <a:ext uri="{FF2B5EF4-FFF2-40B4-BE49-F238E27FC236}">
                <a16:creationId xmlns:a16="http://schemas.microsoft.com/office/drawing/2014/main" id="{A88A95A6-D9D1-5443-B300-802CA35A4331}"/>
              </a:ext>
            </a:extLst>
          </p:cNvPr>
          <p:cNvSpPr txBox="1"/>
          <p:nvPr/>
        </p:nvSpPr>
        <p:spPr>
          <a:xfrm>
            <a:off x="536722" y="948314"/>
            <a:ext cx="11083778" cy="4647426"/>
          </a:xfrm>
          <a:prstGeom prst="rect">
            <a:avLst/>
          </a:prstGeom>
          <a:noFill/>
        </p:spPr>
        <p:txBody>
          <a:bodyPr wrap="square" rtlCol="0">
            <a:spAutoFit/>
          </a:bodyPr>
          <a:lstStyle/>
          <a:p>
            <a:r>
              <a:rPr lang="en-GB" sz="2000" b="1"/>
              <a:t>Control:</a:t>
            </a:r>
          </a:p>
          <a:p>
            <a:pPr marL="285750" indent="-285750">
              <a:buFont typeface="Arial" panose="020B0604020202020204" pitchFamily="34" charset="0"/>
              <a:buChar char="•"/>
            </a:pPr>
            <a:r>
              <a:rPr lang="en-GB" sz="2000"/>
              <a:t>Tuning of the closed-loop parameters</a:t>
            </a:r>
          </a:p>
          <a:p>
            <a:pPr marL="285750" indent="-285750">
              <a:buFont typeface="Arial" panose="020B0604020202020204" pitchFamily="34" charset="0"/>
              <a:buChar char="•"/>
            </a:pPr>
            <a:r>
              <a:rPr lang="en-GB" sz="2000"/>
              <a:t>Other estimation techniques (Kalman filter)</a:t>
            </a:r>
          </a:p>
          <a:p>
            <a:pPr marL="285750" indent="-285750">
              <a:buFont typeface="Arial" panose="020B0604020202020204" pitchFamily="34" charset="0"/>
              <a:buChar char="•"/>
            </a:pPr>
            <a:r>
              <a:rPr lang="en-GB" sz="2000"/>
              <a:t>Energy methods for swing-up</a:t>
            </a:r>
          </a:p>
          <a:p>
            <a:pPr marL="285750" indent="-285750">
              <a:buFont typeface="Arial" panose="020B0604020202020204" pitchFamily="34" charset="0"/>
              <a:buChar char="•"/>
            </a:pPr>
            <a:r>
              <a:rPr lang="en-GB" sz="2000"/>
              <a:t>Only one controller for swing-up</a:t>
            </a:r>
          </a:p>
          <a:p>
            <a:endParaRPr lang="en-GB" sz="2000" b="1"/>
          </a:p>
          <a:p>
            <a:r>
              <a:rPr lang="en-GB" sz="2000" b="1"/>
              <a:t>Modelling:</a:t>
            </a:r>
          </a:p>
          <a:p>
            <a:pPr marL="285750" indent="-285750" algn="just">
              <a:buFont typeface="Arial" panose="020B0604020202020204" pitchFamily="34" charset="0"/>
              <a:buChar char="•"/>
            </a:pPr>
            <a:r>
              <a:rPr lang="en-GB" sz="2000"/>
              <a:t>Perform high frequency optimizations with sine sweeps which start at higher frequencies (so as to better separate lower and higher frequencies)</a:t>
            </a:r>
          </a:p>
          <a:p>
            <a:pPr marL="285750" indent="-285750" algn="just">
              <a:buFont typeface="Arial" panose="020B0604020202020204" pitchFamily="34" charset="0"/>
              <a:buChar char="•"/>
            </a:pPr>
            <a:r>
              <a:rPr lang="en-GB" sz="2000"/>
              <a:t>For friction identification a Bayesian Optimization could lead to better results with respect to gradient based optimization, since the loss function is non-convex</a:t>
            </a:r>
          </a:p>
          <a:p>
            <a:endParaRPr lang="en-GB" sz="2000" b="1"/>
          </a:p>
          <a:p>
            <a:endParaRPr lang="en-GB" sz="2000" b="1"/>
          </a:p>
          <a:p>
            <a:endParaRPr lang="en-GB" b="1"/>
          </a:p>
          <a:p>
            <a:pPr marL="285750" indent="-285750">
              <a:buFont typeface="Arial" panose="020B0604020202020204" pitchFamily="34" charset="0"/>
              <a:buChar char="•"/>
            </a:pPr>
            <a:endParaRPr lang="en-GB"/>
          </a:p>
        </p:txBody>
      </p:sp>
    </p:spTree>
    <p:extLst>
      <p:ext uri="{BB962C8B-B14F-4D97-AF65-F5344CB8AC3E}">
        <p14:creationId xmlns:p14="http://schemas.microsoft.com/office/powerpoint/2010/main" val="1628276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F157C-FCCB-45F1-B7BE-21F416CCD046}"/>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3" name="Slide Number Placeholder 2">
            <a:extLst>
              <a:ext uri="{FF2B5EF4-FFF2-40B4-BE49-F238E27FC236}">
                <a16:creationId xmlns:a16="http://schemas.microsoft.com/office/drawing/2014/main" id="{B6DAC942-44E3-495B-9754-6CC9ED7BE0E9}"/>
              </a:ext>
            </a:extLst>
          </p:cNvPr>
          <p:cNvSpPr>
            <a:spLocks noGrp="1"/>
          </p:cNvSpPr>
          <p:nvPr>
            <p:ph type="sldNum" sz="quarter" idx="12"/>
          </p:nvPr>
        </p:nvSpPr>
        <p:spPr/>
        <p:txBody>
          <a:bodyPr/>
          <a:lstStyle/>
          <a:p>
            <a:fld id="{F3DDC619-1A6C-4757-A88B-65483DD1A987}" type="slidenum">
              <a:rPr lang="en-US" smtClean="0"/>
              <a:pPr/>
              <a:t>7</a:t>
            </a:fld>
            <a:endParaRPr lang="en-US"/>
          </a:p>
        </p:txBody>
      </p:sp>
      <p:sp>
        <p:nvSpPr>
          <p:cNvPr id="4" name="Footer Placeholder 3">
            <a:extLst>
              <a:ext uri="{FF2B5EF4-FFF2-40B4-BE49-F238E27FC236}">
                <a16:creationId xmlns:a16="http://schemas.microsoft.com/office/drawing/2014/main" id="{3719198D-35EB-40DC-A487-450DFDE912D6}"/>
              </a:ext>
            </a:extLst>
          </p:cNvPr>
          <p:cNvSpPr>
            <a:spLocks noGrp="1"/>
          </p:cNvSpPr>
          <p:nvPr>
            <p:ph type="ftr" sz="quarter" idx="11"/>
          </p:nvPr>
        </p:nvSpPr>
        <p:spPr/>
        <p:txBody>
          <a:bodyPr/>
          <a:lstStyle/>
          <a:p>
            <a:r>
              <a:rPr lang="it-IT"/>
              <a:t>ACL – </a:t>
            </a:r>
            <a:r>
              <a:rPr lang="en-US"/>
              <a:t>Inverted Pendulum</a:t>
            </a:r>
          </a:p>
        </p:txBody>
      </p:sp>
      <p:sp>
        <p:nvSpPr>
          <p:cNvPr id="5" name="TextBox 4">
            <a:extLst>
              <a:ext uri="{FF2B5EF4-FFF2-40B4-BE49-F238E27FC236}">
                <a16:creationId xmlns:a16="http://schemas.microsoft.com/office/drawing/2014/main" id="{22DF47C9-98B3-49E1-AB75-B4E883A8B071}"/>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a:solidFill>
                  <a:srgbClr val="FEFBF3"/>
                </a:solidFill>
              </a:rPr>
              <a:t>SYSTEM IDENTIFICATION</a:t>
            </a:r>
            <a:endParaRPr lang="en-US" sz="8000" b="1">
              <a:solidFill>
                <a:srgbClr val="FEFBF3"/>
              </a:solidFill>
            </a:endParaRPr>
          </a:p>
        </p:txBody>
      </p:sp>
    </p:spTree>
    <p:extLst>
      <p:ext uri="{BB962C8B-B14F-4D97-AF65-F5344CB8AC3E}">
        <p14:creationId xmlns:p14="http://schemas.microsoft.com/office/powerpoint/2010/main" val="421898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a:t>Pendulum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8</a:t>
            </a:fld>
            <a:endParaRPr lang="en-US"/>
          </a:p>
        </p:txBody>
      </p:sp>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buNone/>
            </a:pPr>
            <a:r>
              <a:rPr lang="en-US"/>
              <a:t>We will start with the </a:t>
            </a:r>
            <a:r>
              <a:rPr lang="en-US" b="1"/>
              <a:t>pendulum</a:t>
            </a:r>
            <a:r>
              <a:rPr lang="en-US"/>
              <a:t> parameters identification.</a:t>
            </a:r>
          </a:p>
          <a:p>
            <a:pPr marL="0" indent="0">
              <a:buNone/>
            </a:pPr>
            <a:r>
              <a:rPr lang="en-US"/>
              <a:t>If we consider a system only made by the pendulum, the dynamic relations can be written as:</a:t>
            </a:r>
          </a:p>
        </p:txBody>
      </p:sp>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p>
        </p:txBody>
      </p:sp>
      <p:grpSp>
        <p:nvGrpSpPr>
          <p:cNvPr id="62" name="Group 61">
            <a:extLst>
              <a:ext uri="{FF2B5EF4-FFF2-40B4-BE49-F238E27FC236}">
                <a16:creationId xmlns:a16="http://schemas.microsoft.com/office/drawing/2014/main" id="{F2A2E8D9-2DC3-4A78-8D46-3D29012A4E69}"/>
              </a:ext>
            </a:extLst>
          </p:cNvPr>
          <p:cNvGrpSpPr/>
          <p:nvPr/>
        </p:nvGrpSpPr>
        <p:grpSpPr>
          <a:xfrm>
            <a:off x="339394" y="1885118"/>
            <a:ext cx="2937206" cy="3306484"/>
            <a:chOff x="3553326" y="2351366"/>
            <a:chExt cx="2562303" cy="2913483"/>
          </a:xfrm>
        </p:grpSpPr>
        <p:cxnSp>
          <p:nvCxnSpPr>
            <p:cNvPr id="44" name="Straight Connector 43">
              <a:extLst>
                <a:ext uri="{FF2B5EF4-FFF2-40B4-BE49-F238E27FC236}">
                  <a16:creationId xmlns:a16="http://schemas.microsoft.com/office/drawing/2014/main" id="{F437A6AA-7D2B-4A77-9769-7F3D138702E2}"/>
                </a:ext>
              </a:extLst>
            </p:cNvPr>
            <p:cNvCxnSpPr>
              <a:cxnSpLocks/>
            </p:cNvCxnSpPr>
            <p:nvPr/>
          </p:nvCxnSpPr>
          <p:spPr>
            <a:xfrm>
              <a:off x="4315929" y="2704666"/>
              <a:ext cx="980399" cy="2553204"/>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A80F532-33E0-46A2-A1E5-80B4EB7C4C14}"/>
                </a:ext>
              </a:extLst>
            </p:cNvPr>
            <p:cNvSpPr/>
            <p:nvPr/>
          </p:nvSpPr>
          <p:spPr>
            <a:xfrm>
              <a:off x="4818699" y="4160705"/>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570663E-48A6-4CED-8AF7-084819CC5E39}"/>
                </a:ext>
              </a:extLst>
            </p:cNvPr>
            <p:cNvSpPr txBox="1"/>
            <p:nvPr/>
          </p:nvSpPr>
          <p:spPr>
            <a:xfrm rot="4144286">
              <a:off x="4123372" y="4133205"/>
              <a:ext cx="1227583" cy="307777"/>
            </a:xfrm>
            <a:prstGeom prst="rect">
              <a:avLst/>
            </a:prstGeom>
            <a:noFill/>
          </p:spPr>
          <p:txBody>
            <a:bodyPr wrap="square" rtlCol="0">
              <a:spAutoFit/>
            </a:bodyPr>
            <a:lstStyle/>
            <a:p>
              <a:r>
                <a:rPr lang="en-US" sz="1400" b="1"/>
                <a:t>PENDULUM</a:t>
              </a:r>
              <a:endParaRPr lang="en-US" b="1"/>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F149676C-EBCA-48F0-B6B3-F46B3D1CF2B9}"/>
                    </a:ext>
                  </a:extLst>
                </p:cNvPr>
                <p:cNvSpPr txBox="1"/>
                <p:nvPr/>
              </p:nvSpPr>
              <p:spPr>
                <a:xfrm>
                  <a:off x="4940981" y="4001053"/>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a:p>
              </p:txBody>
            </p:sp>
          </mc:Choice>
          <mc:Fallback>
            <p:sp>
              <p:nvSpPr>
                <p:cNvPr id="49" name="TextBox 48">
                  <a:extLst>
                    <a:ext uri="{FF2B5EF4-FFF2-40B4-BE49-F238E27FC236}">
                      <a16:creationId xmlns:a16="http://schemas.microsoft.com/office/drawing/2014/main" id="{F149676C-EBCA-48F0-B6B3-F46B3D1CF2B9}"/>
                    </a:ext>
                  </a:extLst>
                </p:cNvPr>
                <p:cNvSpPr txBox="1">
                  <a:spLocks noRot="1" noChangeAspect="1" noMove="1" noResize="1" noEditPoints="1" noAdjustHandles="1" noChangeArrowheads="1" noChangeShapeType="1" noTextEdit="1"/>
                </p:cNvSpPr>
                <p:nvPr/>
              </p:nvSpPr>
              <p:spPr>
                <a:xfrm>
                  <a:off x="4940981" y="4001053"/>
                  <a:ext cx="400504" cy="327077"/>
                </a:xfrm>
                <a:prstGeom prst="rect">
                  <a:avLst/>
                </a:prstGeom>
                <a:blipFill>
                  <a:blip r:embed="rId2"/>
                  <a:stretch>
                    <a:fillRect/>
                  </a:stretch>
                </a:blipFill>
              </p:spPr>
              <p:txBody>
                <a:bodyPr/>
                <a:lstStyle/>
                <a:p>
                  <a:r>
                    <a:rPr lang="en-US">
                      <a:noFill/>
                    </a:rPr>
                    <a:t> </a:t>
                  </a:r>
                </a:p>
              </p:txBody>
            </p:sp>
          </mc:Fallback>
        </mc:AlternateContent>
        <p:sp>
          <p:nvSpPr>
            <p:cNvPr id="50" name="Left Brace 49">
              <a:extLst>
                <a:ext uri="{FF2B5EF4-FFF2-40B4-BE49-F238E27FC236}">
                  <a16:creationId xmlns:a16="http://schemas.microsoft.com/office/drawing/2014/main" id="{965D5A4B-262E-4F36-9A8F-6EAE30382F5F}"/>
                </a:ext>
              </a:extLst>
            </p:cNvPr>
            <p:cNvSpPr/>
            <p:nvPr/>
          </p:nvSpPr>
          <p:spPr>
            <a:xfrm rot="9535205">
              <a:off x="5065352" y="2530524"/>
              <a:ext cx="147883" cy="1623623"/>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E472DC31-0EA2-42E1-A2CA-EF278967C7D4}"/>
                    </a:ext>
                  </a:extLst>
                </p:cNvPr>
                <p:cNvSpPr txBox="1"/>
                <p:nvPr/>
              </p:nvSpPr>
              <p:spPr>
                <a:xfrm>
                  <a:off x="5152145" y="3055767"/>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a:p>
              </p:txBody>
            </p:sp>
          </mc:Choice>
          <mc:Fallback>
            <p:sp>
              <p:nvSpPr>
                <p:cNvPr id="51" name="TextBox 50">
                  <a:extLst>
                    <a:ext uri="{FF2B5EF4-FFF2-40B4-BE49-F238E27FC236}">
                      <a16:creationId xmlns:a16="http://schemas.microsoft.com/office/drawing/2014/main" id="{E472DC31-0EA2-42E1-A2CA-EF278967C7D4}"/>
                    </a:ext>
                  </a:extLst>
                </p:cNvPr>
                <p:cNvSpPr txBox="1">
                  <a:spLocks noRot="1" noChangeAspect="1" noMove="1" noResize="1" noEditPoints="1" noAdjustHandles="1" noChangeArrowheads="1" noChangeShapeType="1" noTextEdit="1"/>
                </p:cNvSpPr>
                <p:nvPr/>
              </p:nvSpPr>
              <p:spPr>
                <a:xfrm>
                  <a:off x="5152145" y="3055767"/>
                  <a:ext cx="400504" cy="3270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DBDDD10A-7B97-469C-B7C3-C98728FE7DF1}"/>
                    </a:ext>
                  </a:extLst>
                </p:cNvPr>
                <p:cNvSpPr txBox="1"/>
                <p:nvPr/>
              </p:nvSpPr>
              <p:spPr>
                <a:xfrm>
                  <a:off x="5715125" y="3403032"/>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a:p>
              </p:txBody>
            </p:sp>
          </mc:Choice>
          <mc:Fallback>
            <p:sp>
              <p:nvSpPr>
                <p:cNvPr id="52" name="TextBox 51">
                  <a:extLst>
                    <a:ext uri="{FF2B5EF4-FFF2-40B4-BE49-F238E27FC236}">
                      <a16:creationId xmlns:a16="http://schemas.microsoft.com/office/drawing/2014/main" id="{DBDDD10A-7B97-469C-B7C3-C98728FE7DF1}"/>
                    </a:ext>
                  </a:extLst>
                </p:cNvPr>
                <p:cNvSpPr txBox="1">
                  <a:spLocks noRot="1" noChangeAspect="1" noMove="1" noResize="1" noEditPoints="1" noAdjustHandles="1" noChangeArrowheads="1" noChangeShapeType="1" noTextEdit="1"/>
                </p:cNvSpPr>
                <p:nvPr/>
              </p:nvSpPr>
              <p:spPr>
                <a:xfrm>
                  <a:off x="5715125" y="3403032"/>
                  <a:ext cx="400504" cy="327077"/>
                </a:xfrm>
                <a:prstGeom prst="rect">
                  <a:avLst/>
                </a:prstGeom>
                <a:blipFill>
                  <a:blip r:embed="rId4"/>
                  <a:stretch>
                    <a:fillRect/>
                  </a:stretch>
                </a:blipFill>
              </p:spPr>
              <p:txBody>
                <a:bodyPr/>
                <a:lstStyle/>
                <a:p>
                  <a:r>
                    <a:rPr lang="en-US">
                      <a:noFill/>
                    </a:rPr>
                    <a:t> </a:t>
                  </a:r>
                </a:p>
              </p:txBody>
            </p:sp>
          </mc:Fallback>
        </mc:AlternateContent>
        <p:sp>
          <p:nvSpPr>
            <p:cNvPr id="53" name="Left Brace 52">
              <a:extLst>
                <a:ext uri="{FF2B5EF4-FFF2-40B4-BE49-F238E27FC236}">
                  <a16:creationId xmlns:a16="http://schemas.microsoft.com/office/drawing/2014/main" id="{C648DC7D-4110-478F-B869-36220E83AEE5}"/>
                </a:ext>
              </a:extLst>
            </p:cNvPr>
            <p:cNvSpPr/>
            <p:nvPr/>
          </p:nvSpPr>
          <p:spPr>
            <a:xfrm rot="9451474">
              <a:off x="5677856" y="2351366"/>
              <a:ext cx="131530" cy="2774482"/>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5FDCFEB8-9DC6-4618-B7F2-70ED2797872B}"/>
                </a:ext>
              </a:extLst>
            </p:cNvPr>
            <p:cNvCxnSpPr>
              <a:cxnSpLocks/>
            </p:cNvCxnSpPr>
            <p:nvPr/>
          </p:nvCxnSpPr>
          <p:spPr>
            <a:xfrm flipV="1">
              <a:off x="4303668" y="2704666"/>
              <a:ext cx="12261" cy="2560183"/>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545E1E5B-5771-4B25-BAC8-BFE826BF526C}"/>
                    </a:ext>
                  </a:extLst>
                </p:cNvPr>
                <p:cNvSpPr txBox="1"/>
                <p:nvPr/>
              </p:nvSpPr>
              <p:spPr>
                <a:xfrm>
                  <a:off x="4522382" y="4892998"/>
                  <a:ext cx="4005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𝜶</m:t>
                        </m:r>
                      </m:oMath>
                    </m:oMathPara>
                  </a14:m>
                  <a:endParaRPr lang="en-US" b="1">
                    <a:solidFill>
                      <a:srgbClr val="C00000"/>
                    </a:solidFill>
                  </a:endParaRPr>
                </a:p>
              </p:txBody>
            </p:sp>
          </mc:Choice>
          <mc:Fallback>
            <p:sp>
              <p:nvSpPr>
                <p:cNvPr id="55" name="TextBox 54">
                  <a:extLst>
                    <a:ext uri="{FF2B5EF4-FFF2-40B4-BE49-F238E27FC236}">
                      <a16:creationId xmlns:a16="http://schemas.microsoft.com/office/drawing/2014/main" id="{545E1E5B-5771-4B25-BAC8-BFE826BF526C}"/>
                    </a:ext>
                  </a:extLst>
                </p:cNvPr>
                <p:cNvSpPr txBox="1">
                  <a:spLocks noRot="1" noChangeAspect="1" noMove="1" noResize="1" noEditPoints="1" noAdjustHandles="1" noChangeArrowheads="1" noChangeShapeType="1" noTextEdit="1"/>
                </p:cNvSpPr>
                <p:nvPr/>
              </p:nvSpPr>
              <p:spPr>
                <a:xfrm>
                  <a:off x="4522382" y="4892998"/>
                  <a:ext cx="400504" cy="369332"/>
                </a:xfrm>
                <a:prstGeom prst="rect">
                  <a:avLst/>
                </a:prstGeom>
                <a:blipFill>
                  <a:blip r:embed="rId5"/>
                  <a:stretch>
                    <a:fillRect/>
                  </a:stretch>
                </a:blipFill>
              </p:spPr>
              <p:txBody>
                <a:bodyPr/>
                <a:lstStyle/>
                <a:p>
                  <a:r>
                    <a:rPr lang="en-US">
                      <a:noFill/>
                    </a:rPr>
                    <a:t> </a:t>
                  </a:r>
                </a:p>
              </p:txBody>
            </p:sp>
          </mc:Fallback>
        </mc:AlternateContent>
        <p:sp>
          <p:nvSpPr>
            <p:cNvPr id="57" name="Arc 56">
              <a:extLst>
                <a:ext uri="{FF2B5EF4-FFF2-40B4-BE49-F238E27FC236}">
                  <a16:creationId xmlns:a16="http://schemas.microsoft.com/office/drawing/2014/main" id="{80085B19-CE16-44F5-B8C7-DCF13F6F559C}"/>
                </a:ext>
              </a:extLst>
            </p:cNvPr>
            <p:cNvSpPr/>
            <p:nvPr/>
          </p:nvSpPr>
          <p:spPr>
            <a:xfrm rot="5400000">
              <a:off x="4111326" y="3947813"/>
              <a:ext cx="483199" cy="1599200"/>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Oval 58">
              <a:extLst>
                <a:ext uri="{FF2B5EF4-FFF2-40B4-BE49-F238E27FC236}">
                  <a16:creationId xmlns:a16="http://schemas.microsoft.com/office/drawing/2014/main" id="{DD882FFF-1DD9-4A06-B7CA-5E282A8829D2}"/>
                </a:ext>
              </a:extLst>
            </p:cNvPr>
            <p:cNvSpPr/>
            <p:nvPr/>
          </p:nvSpPr>
          <p:spPr>
            <a:xfrm>
              <a:off x="4229303" y="2586476"/>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c 59">
              <a:extLst>
                <a:ext uri="{FF2B5EF4-FFF2-40B4-BE49-F238E27FC236}">
                  <a16:creationId xmlns:a16="http://schemas.microsoft.com/office/drawing/2014/main" id="{910E444D-97ED-4E94-82C7-172E69931D36}"/>
                </a:ext>
              </a:extLst>
            </p:cNvPr>
            <p:cNvSpPr/>
            <p:nvPr/>
          </p:nvSpPr>
          <p:spPr>
            <a:xfrm rot="5052335">
              <a:off x="4218743" y="2707507"/>
              <a:ext cx="251980" cy="456035"/>
            </a:xfrm>
            <a:prstGeom prst="arc">
              <a:avLst>
                <a:gd name="adj1" fmla="val 16634286"/>
                <a:gd name="adj2" fmla="val 5421219"/>
              </a:avLst>
            </a:prstGeom>
            <a:ln w="38100">
              <a:solidFill>
                <a:srgbClr val="00CC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50E1B3A1-E0FB-470A-9D87-1E38AEE4501F}"/>
                    </a:ext>
                  </a:extLst>
                </p:cNvPr>
                <p:cNvSpPr txBox="1"/>
                <p:nvPr/>
              </p:nvSpPr>
              <p:spPr>
                <a:xfrm>
                  <a:off x="3783642" y="2714560"/>
                  <a:ext cx="400504" cy="3473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CC00"/>
                                </a:solidFill>
                                <a:latin typeface="Cambria Math" panose="02040503050406030204" pitchFamily="18" charset="0"/>
                              </a:rPr>
                            </m:ctrlPr>
                          </m:sSubPr>
                          <m:e>
                            <m:r>
                              <a:rPr lang="en-US" b="1" i="1" smtClean="0">
                                <a:solidFill>
                                  <a:srgbClr val="00CC00"/>
                                </a:solidFill>
                                <a:latin typeface="Cambria Math" panose="02040503050406030204" pitchFamily="18" charset="0"/>
                              </a:rPr>
                              <m:t>𝝉</m:t>
                            </m:r>
                          </m:e>
                          <m:sub>
                            <m:r>
                              <a:rPr lang="en-US" b="1" i="1" smtClean="0">
                                <a:solidFill>
                                  <a:srgbClr val="00CC00"/>
                                </a:solidFill>
                                <a:latin typeface="Cambria Math" panose="02040503050406030204" pitchFamily="18" charset="0"/>
                              </a:rPr>
                              <m:t>𝒑</m:t>
                            </m:r>
                          </m:sub>
                        </m:sSub>
                      </m:oMath>
                    </m:oMathPara>
                  </a14:m>
                  <a:endParaRPr lang="en-US" b="1">
                    <a:solidFill>
                      <a:srgbClr val="00CC00"/>
                    </a:solidFill>
                  </a:endParaRPr>
                </a:p>
              </p:txBody>
            </p:sp>
          </mc:Choice>
          <mc:Fallback>
            <p:sp>
              <p:nvSpPr>
                <p:cNvPr id="61" name="TextBox 60">
                  <a:extLst>
                    <a:ext uri="{FF2B5EF4-FFF2-40B4-BE49-F238E27FC236}">
                      <a16:creationId xmlns:a16="http://schemas.microsoft.com/office/drawing/2014/main" id="{50E1B3A1-E0FB-470A-9D87-1E38AEE4501F}"/>
                    </a:ext>
                  </a:extLst>
                </p:cNvPr>
                <p:cNvSpPr txBox="1">
                  <a:spLocks noRot="1" noChangeAspect="1" noMove="1" noResize="1" noEditPoints="1" noAdjustHandles="1" noChangeArrowheads="1" noChangeShapeType="1" noTextEdit="1"/>
                </p:cNvSpPr>
                <p:nvPr/>
              </p:nvSpPr>
              <p:spPr>
                <a:xfrm>
                  <a:off x="3783642" y="2714560"/>
                  <a:ext cx="400504" cy="347355"/>
                </a:xfrm>
                <a:prstGeom prst="rect">
                  <a:avLst/>
                </a:prstGeom>
                <a:blipFill>
                  <a:blip r:embed="rId6"/>
                  <a:stretch>
                    <a:fillRect b="-461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EE3D7414-7B72-44D2-A14B-BA4BC6D6339F}"/>
                  </a:ext>
                </a:extLst>
              </p:cNvPr>
              <p:cNvSpPr txBox="1"/>
              <p:nvPr/>
            </p:nvSpPr>
            <p:spPr>
              <a:xfrm>
                <a:off x="5203446" y="2102497"/>
                <a:ext cx="426905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𝑱</m:t>
                          </m:r>
                        </m:e>
                        <m:sub>
                          <m:r>
                            <a:rPr lang="en-US" sz="2400" b="1" i="1" smtClean="0">
                              <a:latin typeface="Cambria Math" panose="02040503050406030204" pitchFamily="18" charset="0"/>
                            </a:rPr>
                            <m:t>𝒑</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𝜶</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𝒎</m:t>
                          </m:r>
                        </m:e>
                        <m:sub>
                          <m:r>
                            <a:rPr lang="en-US" sz="2400" b="1" i="1" smtClean="0">
                              <a:latin typeface="Cambria Math" panose="02040503050406030204" pitchFamily="18" charset="0"/>
                            </a:rPr>
                            <m:t>𝒑</m:t>
                          </m:r>
                        </m:sub>
                      </m:sSub>
                      <m:r>
                        <a:rPr lang="en-US" sz="2400" b="1" i="1" smtClean="0">
                          <a:latin typeface="Cambria Math" panose="02040503050406030204" pitchFamily="18" charset="0"/>
                        </a:rPr>
                        <m:t>𝒈</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ℓ</m:t>
                          </m:r>
                        </m:e>
                        <m:sub>
                          <m:r>
                            <a:rPr lang="en-US" sz="2400" b="1" i="1" smtClean="0">
                              <a:latin typeface="Cambria Math" panose="02040503050406030204" pitchFamily="18" charset="0"/>
                              <a:ea typeface="Cambria Math" panose="02040503050406030204" pitchFamily="18" charset="0"/>
                            </a:rPr>
                            <m:t>𝒑</m:t>
                          </m:r>
                        </m:sub>
                      </m:sSub>
                      <m:func>
                        <m:funcPr>
                          <m:ctrlPr>
                            <a:rPr lang="en-US" sz="2400" b="1" i="1" smtClean="0">
                              <a:latin typeface="Cambria Math" panose="02040503050406030204" pitchFamily="18" charset="0"/>
                              <a:ea typeface="Cambria Math" panose="02040503050406030204" pitchFamily="18" charset="0"/>
                            </a:rPr>
                          </m:ctrlPr>
                        </m:funcPr>
                        <m:fName>
                          <m:r>
                            <a:rPr lang="en-US" sz="2400" b="1" i="0" smtClean="0">
                              <a:latin typeface="Cambria Math" panose="02040503050406030204" pitchFamily="18" charset="0"/>
                              <a:ea typeface="Cambria Math" panose="02040503050406030204" pitchFamily="18" charset="0"/>
                            </a:rPr>
                            <m:t>𝐬𝐢𝐧</m:t>
                          </m:r>
                        </m:fName>
                        <m:e>
                          <m:r>
                            <a:rPr lang="en-US" sz="2400" b="1" i="1" smtClean="0">
                              <a:latin typeface="Cambria Math" panose="02040503050406030204" pitchFamily="18" charset="0"/>
                              <a:ea typeface="Cambria Math" panose="02040503050406030204" pitchFamily="18" charset="0"/>
                            </a:rPr>
                            <m:t>𝜶</m:t>
                          </m:r>
                        </m:e>
                      </m:func>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𝒄</m:t>
                          </m:r>
                        </m:e>
                        <m:sub>
                          <m:r>
                            <a:rPr lang="en-US" sz="2400" b="1" i="1" smtClean="0">
                              <a:latin typeface="Cambria Math" panose="02040503050406030204" pitchFamily="18" charset="0"/>
                              <a:ea typeface="Cambria Math" panose="02040503050406030204" pitchFamily="18" charset="0"/>
                            </a:rPr>
                            <m:t>𝜶</m:t>
                          </m:r>
                        </m:sub>
                      </m:sSub>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𝜶</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𝒑</m:t>
                          </m:r>
                        </m:sub>
                      </m:sSub>
                    </m:oMath>
                  </m:oMathPara>
                </a14:m>
                <a:endParaRPr lang="en-US" sz="2400" b="1"/>
              </a:p>
            </p:txBody>
          </p:sp>
        </mc:Choice>
        <mc:Fallback>
          <p:sp>
            <p:nvSpPr>
              <p:cNvPr id="63" name="TextBox 62">
                <a:extLst>
                  <a:ext uri="{FF2B5EF4-FFF2-40B4-BE49-F238E27FC236}">
                    <a16:creationId xmlns:a16="http://schemas.microsoft.com/office/drawing/2014/main" id="{EE3D7414-7B72-44D2-A14B-BA4BC6D6339F}"/>
                  </a:ext>
                </a:extLst>
              </p:cNvPr>
              <p:cNvSpPr txBox="1">
                <a:spLocks noRot="1" noChangeAspect="1" noMove="1" noResize="1" noEditPoints="1" noAdjustHandles="1" noChangeArrowheads="1" noChangeShapeType="1" noTextEdit="1"/>
              </p:cNvSpPr>
              <p:nvPr/>
            </p:nvSpPr>
            <p:spPr>
              <a:xfrm>
                <a:off x="5203446" y="2102497"/>
                <a:ext cx="4269053" cy="402418"/>
              </a:xfrm>
              <a:prstGeom prst="rect">
                <a:avLst/>
              </a:prstGeom>
              <a:blipFill>
                <a:blip r:embed="rId7"/>
                <a:stretch>
                  <a:fillRect l="-1429" t="-4545" b="-196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08B330E-4938-4974-8FB5-51226CA8BC14}"/>
                  </a:ext>
                </a:extLst>
              </p:cNvPr>
              <p:cNvSpPr txBox="1"/>
              <p:nvPr/>
            </p:nvSpPr>
            <p:spPr>
              <a:xfrm>
                <a:off x="4575331" y="2573370"/>
                <a:ext cx="5686585" cy="2730299"/>
              </a:xfrm>
              <a:prstGeom prst="rect">
                <a:avLst/>
              </a:prstGeom>
              <a:noFill/>
            </p:spPr>
            <p:txBody>
              <a:bodyPr wrap="square" rtlCol="0">
                <a:spAutoFit/>
              </a:bodyPr>
              <a:lstStyle/>
              <a:p>
                <a:r>
                  <a:rPr lang="en-US" sz="2000"/>
                  <a:t>Being:</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oMath>
                </a14:m>
                <a:r>
                  <a:rPr lang="en-US" sz="2000"/>
                  <a:t> pendulum inertia: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12</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𝑝</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ℓ</m:t>
                        </m:r>
                      </m:e>
                      <m:sub>
                        <m:r>
                          <a:rPr lang="en-US" sz="2000" b="0" i="1" smtClean="0">
                            <a:latin typeface="Cambria Math" panose="02040503050406030204" pitchFamily="18" charset="0"/>
                            <a:ea typeface="Cambria Math" panose="02040503050406030204" pitchFamily="18" charset="0"/>
                          </a:rPr>
                          <m:t>𝑝</m:t>
                        </m:r>
                      </m:sub>
                      <m:sup>
                        <m:r>
                          <a:rPr lang="en-US" sz="2000" b="0" i="1" smtClean="0">
                            <a:latin typeface="Cambria Math" panose="02040503050406030204" pitchFamily="18" charset="0"/>
                            <a:ea typeface="Cambria Math" panose="02040503050406030204" pitchFamily="18" charset="0"/>
                          </a:rPr>
                          <m:t>2</m:t>
                        </m:r>
                      </m:sup>
                    </m:sSubSup>
                  </m:oMath>
                </a14:m>
                <a:endParaRPr lang="en-US" sz="200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ℓ</m:t>
                        </m:r>
                      </m:e>
                      <m:sub>
                        <m:r>
                          <a:rPr lang="en-US" sz="2000" b="0" i="1" smtClean="0">
                            <a:latin typeface="Cambria Math" panose="02040503050406030204" pitchFamily="18" charset="0"/>
                            <a:ea typeface="Cambria Math" panose="02040503050406030204" pitchFamily="18" charset="0"/>
                          </a:rPr>
                          <m:t>𝑝</m:t>
                        </m:r>
                      </m:sub>
                    </m:sSub>
                  </m:oMath>
                </a14:m>
                <a:r>
                  <a:rPr lang="en-US" sz="2000"/>
                  <a:t> distance of the center of mass from the pendulum pivot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𝛼</m:t>
                        </m:r>
                      </m:sub>
                    </m:sSub>
                  </m:oMath>
                </a14:m>
                <a:r>
                  <a:rPr lang="en-US" sz="2000"/>
                  <a:t> viscous friction coefficient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𝑝</m:t>
                        </m:r>
                      </m:sub>
                    </m:sSub>
                  </m:oMath>
                </a14:m>
                <a:r>
                  <a:rPr lang="en-US" sz="2000"/>
                  <a:t> torque applied to the pendulum</a:t>
                </a:r>
              </a:p>
              <a:p>
                <a:pPr marL="285750" indent="-285750">
                  <a:buFont typeface="Arial" panose="020B0604020202020204" pitchFamily="34" charset="0"/>
                  <a:buChar char="•"/>
                </a:pPr>
                <a:endParaRPr lang="en-US" sz="2000"/>
              </a:p>
              <a:p>
                <a:r>
                  <a:rPr lang="en-US" sz="2000"/>
                  <a:t>If we approximate the model for small </a:t>
                </a:r>
                <a14:m>
                  <m:oMath xmlns:m="http://schemas.openxmlformats.org/officeDocument/2006/math">
                    <m:r>
                      <a:rPr lang="en-US" sz="2000" b="0" i="1" smtClean="0">
                        <a:latin typeface="Cambria Math" panose="02040503050406030204" pitchFamily="18" charset="0"/>
                      </a:rPr>
                      <m:t>𝛼</m:t>
                    </m:r>
                  </m:oMath>
                </a14:m>
                <a:r>
                  <a:rPr lang="en-US" sz="2000"/>
                  <a:t>:</a:t>
                </a:r>
              </a:p>
            </p:txBody>
          </p:sp>
        </mc:Choice>
        <mc:Fallback>
          <p:sp>
            <p:nvSpPr>
              <p:cNvPr id="64" name="TextBox 63">
                <a:extLst>
                  <a:ext uri="{FF2B5EF4-FFF2-40B4-BE49-F238E27FC236}">
                    <a16:creationId xmlns:a16="http://schemas.microsoft.com/office/drawing/2014/main" id="{C08B330E-4938-4974-8FB5-51226CA8BC14}"/>
                  </a:ext>
                </a:extLst>
              </p:cNvPr>
              <p:cNvSpPr txBox="1">
                <a:spLocks noRot="1" noChangeAspect="1" noMove="1" noResize="1" noEditPoints="1" noAdjustHandles="1" noChangeArrowheads="1" noChangeShapeType="1" noTextEdit="1"/>
              </p:cNvSpPr>
              <p:nvPr/>
            </p:nvSpPr>
            <p:spPr>
              <a:xfrm>
                <a:off x="4575331" y="2573370"/>
                <a:ext cx="5686585" cy="2730299"/>
              </a:xfrm>
              <a:prstGeom prst="rect">
                <a:avLst/>
              </a:prstGeom>
              <a:blipFill>
                <a:blip r:embed="rId8"/>
                <a:stretch>
                  <a:fillRect l="-1180" t="-1116" b="-29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9D705312-E139-401A-98AF-70922798E828}"/>
                  </a:ext>
                </a:extLst>
              </p:cNvPr>
              <p:cNvSpPr txBox="1"/>
              <p:nvPr/>
            </p:nvSpPr>
            <p:spPr>
              <a:xfrm>
                <a:off x="5317745" y="5372124"/>
                <a:ext cx="366773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𝑝</m:t>
                          </m:r>
                        </m:sub>
                      </m:sSub>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𝛼</m:t>
                              </m:r>
                            </m:sub>
                          </m:sSub>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𝛼</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𝑚</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𝑔</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𝑝</m:t>
                          </m:r>
                        </m:sub>
                      </m:sSub>
                    </m:oMath>
                  </m:oMathPara>
                </a14:m>
                <a:endParaRPr lang="en-US" sz="2400"/>
              </a:p>
            </p:txBody>
          </p:sp>
        </mc:Choice>
        <mc:Fallback>
          <p:sp>
            <p:nvSpPr>
              <p:cNvPr id="24" name="TextBox 23">
                <a:extLst>
                  <a:ext uri="{FF2B5EF4-FFF2-40B4-BE49-F238E27FC236}">
                    <a16:creationId xmlns:a16="http://schemas.microsoft.com/office/drawing/2014/main" id="{9D705312-E139-401A-98AF-70922798E828}"/>
                  </a:ext>
                </a:extLst>
              </p:cNvPr>
              <p:cNvSpPr txBox="1">
                <a:spLocks noRot="1" noChangeAspect="1" noMove="1" noResize="1" noEditPoints="1" noAdjustHandles="1" noChangeArrowheads="1" noChangeShapeType="1" noTextEdit="1"/>
              </p:cNvSpPr>
              <p:nvPr/>
            </p:nvSpPr>
            <p:spPr>
              <a:xfrm>
                <a:off x="5317745" y="5372124"/>
                <a:ext cx="3667734" cy="397866"/>
              </a:xfrm>
              <a:prstGeom prst="rect">
                <a:avLst/>
              </a:prstGeom>
              <a:blipFill>
                <a:blip r:embed="rId9"/>
                <a:stretch>
                  <a:fillRect l="-831" t="-1515" b="-19697"/>
                </a:stretch>
              </a:blipFill>
            </p:spPr>
            <p:txBody>
              <a:bodyPr/>
              <a:lstStyle/>
              <a:p>
                <a:r>
                  <a:rPr lang="en-US">
                    <a:noFill/>
                  </a:rPr>
                  <a:t> </a:t>
                </a:r>
              </a:p>
            </p:txBody>
          </p:sp>
        </mc:Fallback>
      </mc:AlternateContent>
    </p:spTree>
    <p:extLst>
      <p:ext uri="{BB962C8B-B14F-4D97-AF65-F5344CB8AC3E}">
        <p14:creationId xmlns:p14="http://schemas.microsoft.com/office/powerpoint/2010/main" val="2359741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a:t>Pendulum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4/12/2022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9</a:t>
            </a:fld>
            <a:endParaRPr lang="en-US"/>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normAutofit/>
              </a:bodyPr>
              <a:lstStyle/>
              <a:p>
                <a:pPr marL="0" indent="0">
                  <a:spcAft>
                    <a:spcPts val="600"/>
                  </a:spcAft>
                  <a:buNone/>
                </a:pPr>
                <a:r>
                  <a:rPr lang="en-US"/>
                  <a:t>By rewriting the same equation in the frequency domain, we get:</a:t>
                </a:r>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e>
                      </m:d>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𝑝</m:t>
                          </m:r>
                        </m:sub>
                      </m:sSub>
                    </m:oMath>
                  </m:oMathPara>
                </a14:m>
                <a:endParaRPr lang="en-US"/>
              </a:p>
              <a:p>
                <a:pPr marL="0" indent="0">
                  <a:spcAft>
                    <a:spcPts val="600"/>
                  </a:spcAft>
                  <a:buNone/>
                </a:pPr>
                <a:r>
                  <a:rPr lang="en-US"/>
                  <a:t>Hence, we can find the transfer function from the torque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oMath>
                </a14:m>
                <a:r>
                  <a:rPr lang="en-US"/>
                  <a:t> to the angle </a:t>
                </a:r>
                <a14:m>
                  <m:oMath xmlns:m="http://schemas.openxmlformats.org/officeDocument/2006/math">
                    <m:r>
                      <a:rPr lang="en-US" b="0" i="1" smtClean="0">
                        <a:latin typeface="Cambria Math" panose="02040503050406030204" pitchFamily="18" charset="0"/>
                      </a:rPr>
                      <m:t>𝛼</m:t>
                    </m:r>
                  </m:oMath>
                </a14:m>
                <a:r>
                  <a:rPr lang="en-US"/>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den>
                      </m:f>
                    </m:oMath>
                  </m:oMathPara>
                </a14:m>
                <a:endParaRPr lang="en-US"/>
              </a:p>
              <a:p>
                <a:pPr marL="0" indent="0">
                  <a:buNone/>
                </a:pPr>
                <a:r>
                  <a:rPr lang="en-US"/>
                  <a:t>And if we replace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oMath>
                </a14:m>
                <a:r>
                  <a:rPr lang="en-US"/>
                  <a:t> we get: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up>
                                  <m:r>
                                    <a:rPr lang="en-US" i="1">
                                      <a:latin typeface="Cambria Math" panose="02040503050406030204" pitchFamily="18" charset="0"/>
                                      <a:ea typeface="Cambria Math" panose="02040503050406030204" pitchFamily="18" charset="0"/>
                                    </a:rPr>
                                    <m:t>2</m:t>
                                  </m:r>
                                </m:sup>
                              </m:sSubSup>
                            </m:e>
                          </m:d>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f>
                            <m:fPr>
                              <m:ctrlPr>
                                <a:rPr lang="en-US" i="1" smtClean="0">
                                  <a:latin typeface="Cambria Math" panose="02040503050406030204" pitchFamily="18" charset="0"/>
                                </a:rPr>
                              </m:ctrlPr>
                            </m:fPr>
                            <m:num>
                              <m:r>
                                <a:rPr lang="en-US" b="0" i="1" smtClean="0">
                                  <a:latin typeface="Cambria Math" panose="02040503050406030204" pitchFamily="18" charset="0"/>
                                </a:rPr>
                                <m:t>12</m:t>
                              </m:r>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r>
                                <a:rPr lang="en-US" b="0" i="1" smtClean="0">
                                  <a:latin typeface="Cambria Math" panose="02040503050406030204" pitchFamily="18" charset="0"/>
                                </a:rPr>
                                <m:t>+12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𝑝</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ℓ</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den>
                          </m:f>
                        </m:num>
                        <m:den>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12</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𝛼</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r>
                                <a:rPr lang="en-US" i="1">
                                  <a:latin typeface="Cambria Math" panose="02040503050406030204" pitchFamily="18" charset="0"/>
                                </a:rPr>
                                <m:t>+12</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ℓ</m:t>
                                  </m:r>
                                </m:e>
                                <m:sub>
                                  <m:r>
                                    <a:rPr lang="en-US" i="1">
                                      <a:latin typeface="Cambria Math" panose="02040503050406030204" pitchFamily="18" charset="0"/>
                                    </a:rPr>
                                    <m:t>𝑝</m:t>
                                  </m:r>
                                </m:sub>
                                <m:sup>
                                  <m:r>
                                    <a:rPr lang="en-US" i="1">
                                      <a:latin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12</m:t>
                              </m:r>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𝑝</m:t>
                                  </m:r>
                                </m:sub>
                              </m:sSub>
                              <m:r>
                                <a:rPr lang="en-US" b="0" i="1" smtClean="0">
                                  <a:latin typeface="Cambria Math" panose="02040503050406030204" pitchFamily="18" charset="0"/>
                                </a:rPr>
                                <m:t>𝑔</m:t>
                              </m:r>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r>
                                <a:rPr lang="en-US" i="1">
                                  <a:latin typeface="Cambria Math" panose="02040503050406030204" pitchFamily="18" charset="0"/>
                                </a:rPr>
                                <m:t>+12</m:t>
                              </m:r>
                              <m:sSubSup>
                                <m:sSubSupPr>
                                  <m:ctrlPr>
                                    <a:rPr lang="en-US" i="1">
                                      <a:latin typeface="Cambria Math" panose="02040503050406030204" pitchFamily="18" charset="0"/>
                                    </a:rPr>
                                  </m:ctrlPr>
                                </m:sSubSupPr>
                                <m:e>
                                  <m:r>
                                    <a:rPr lang="en-US" i="1">
                                      <a:latin typeface="Cambria Math" panose="02040503050406030204" pitchFamily="18" charset="0"/>
                                    </a:rPr>
                                    <m:t>ℓ</m:t>
                                  </m:r>
                                </m:e>
                                <m:sub>
                                  <m:r>
                                    <a:rPr lang="en-US" i="1">
                                      <a:latin typeface="Cambria Math" panose="02040503050406030204" pitchFamily="18" charset="0"/>
                                    </a:rPr>
                                    <m:t>𝑝</m:t>
                                  </m:r>
                                </m:sub>
                                <m:sup>
                                  <m:r>
                                    <a:rPr lang="en-US" i="1">
                                      <a:latin typeface="Cambria Math" panose="02040503050406030204" pitchFamily="18" charset="0"/>
                                    </a:rPr>
                                    <m:t>2</m:t>
                                  </m:r>
                                </m:sup>
                              </m:sSubSup>
                            </m:den>
                          </m:f>
                        </m:den>
                      </m:f>
                    </m:oMath>
                  </m:oMathPara>
                </a14:m>
                <a:endParaRPr lang="en-US"/>
              </a:p>
              <a:p>
                <a:pPr marL="0" indent="0">
                  <a:buNone/>
                </a:pPr>
                <a:r>
                  <a:rPr lang="en-US"/>
                  <a:t>Which can be rewritten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𝜇</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𝑠</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den>
                      </m:f>
                    </m:oMath>
                  </m:oMathPara>
                </a14:m>
                <a:endParaRPr lang="en-US"/>
              </a:p>
              <a:p>
                <a:pPr marL="0" indent="0">
                  <a:buNone/>
                </a:pPr>
                <a:r>
                  <a:rPr lang="en-US"/>
                  <a:t>Being: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12</m:t>
                            </m:r>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𝑝</m:t>
                                </m:r>
                              </m:sub>
                            </m:sSub>
                            <m:r>
                              <a:rPr lang="en-US" i="1">
                                <a:latin typeface="Cambria Math" panose="02040503050406030204" pitchFamily="18" charset="0"/>
                              </a:rPr>
                              <m:t>𝑔</m:t>
                            </m:r>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r>
                              <a:rPr lang="en-US" i="1">
                                <a:latin typeface="Cambria Math" panose="02040503050406030204" pitchFamily="18" charset="0"/>
                              </a:rPr>
                              <m:t>+12</m:t>
                            </m:r>
                            <m:sSubSup>
                              <m:sSubSupPr>
                                <m:ctrlPr>
                                  <a:rPr lang="en-US" i="1">
                                    <a:latin typeface="Cambria Math" panose="02040503050406030204" pitchFamily="18" charset="0"/>
                                  </a:rPr>
                                </m:ctrlPr>
                              </m:sSubSupPr>
                              <m:e>
                                <m:r>
                                  <a:rPr lang="en-US" i="1">
                                    <a:latin typeface="Cambria Math" panose="02040503050406030204" pitchFamily="18" charset="0"/>
                                  </a:rPr>
                                  <m:t>ℓ</m:t>
                                </m:r>
                              </m:e>
                              <m:sub>
                                <m:r>
                                  <a:rPr lang="en-US" i="1">
                                    <a:latin typeface="Cambria Math" panose="02040503050406030204" pitchFamily="18" charset="0"/>
                                  </a:rPr>
                                  <m:t>𝑝</m:t>
                                </m:r>
                              </m:sub>
                              <m:sup>
                                <m:r>
                                  <a:rPr lang="en-US" i="1">
                                    <a:latin typeface="Cambria Math" panose="02040503050406030204" pitchFamily="18" charset="0"/>
                                  </a:rPr>
                                  <m:t>2</m:t>
                                </m:r>
                              </m:sup>
                            </m:sSubSup>
                          </m:den>
                        </m:f>
                      </m:e>
                    </m:rad>
                  </m:oMath>
                </a14:m>
                <a:r>
                  <a:rPr lang="en-US"/>
                  <a:t>  and  </a:t>
                </a:r>
                <a14:m>
                  <m:oMath xmlns:m="http://schemas.openxmlformats.org/officeDocument/2006/math">
                    <m:r>
                      <a:rPr lang="en-US" b="0" i="1" dirty="0" smtClean="0">
                        <a:latin typeface="Cambria Math" panose="02040503050406030204" pitchFamily="18" charset="0"/>
                      </a:rPr>
                      <m:t>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𝑝</m:t>
                            </m:r>
                          </m:sub>
                        </m:sSub>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ℓ</m:t>
                            </m:r>
                          </m:e>
                          <m:sub>
                            <m:r>
                              <a:rPr lang="en-US" b="0" i="1" dirty="0" smtClean="0">
                                <a:latin typeface="Cambria Math" panose="02040503050406030204" pitchFamily="18" charset="0"/>
                                <a:ea typeface="Cambria Math" panose="02040503050406030204" pitchFamily="18" charset="0"/>
                              </a:rPr>
                              <m:t>𝑝</m:t>
                            </m:r>
                          </m:sub>
                        </m:sSub>
                        <m:r>
                          <a:rPr lang="en-US" b="0" i="1" dirty="0" smtClean="0">
                            <a:latin typeface="Cambria Math" panose="02040503050406030204" pitchFamily="18" charset="0"/>
                            <a:ea typeface="Cambria Math" panose="02040503050406030204" pitchFamily="18" charset="0"/>
                          </a:rPr>
                          <m:t>𝑔</m:t>
                        </m:r>
                      </m:den>
                    </m:f>
                  </m:oMath>
                </a14:m>
                <a:endParaRPr lang="en-US"/>
              </a:p>
              <a:p>
                <a:pPr marL="0" indent="0">
                  <a:buNone/>
                </a:pPr>
                <a:endParaRPr lang="en-US"/>
              </a:p>
            </p:txBody>
          </p:sp>
        </mc:Choice>
        <mc:Fallback>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p>
        </p:txBody>
      </p:sp>
    </p:spTree>
    <p:extLst>
      <p:ext uri="{BB962C8B-B14F-4D97-AF65-F5344CB8AC3E}">
        <p14:creationId xmlns:p14="http://schemas.microsoft.com/office/powerpoint/2010/main" val="1684871671"/>
      </p:ext>
    </p:extLst>
  </p:cSld>
  <p:clrMapOvr>
    <a:masterClrMapping/>
  </p:clrMapOvr>
</p:sld>
</file>

<file path=ppt/theme/theme1.xml><?xml version="1.0" encoding="utf-8"?>
<a:theme xmlns:a="http://schemas.openxmlformats.org/drawingml/2006/main" name="Tema di Office">
  <a:themeElements>
    <a:clrScheme name="Polimi">
      <a:dk1>
        <a:sysClr val="windowText" lastClr="000000"/>
      </a:dk1>
      <a:lt1>
        <a:sysClr val="window" lastClr="FFFFFF"/>
      </a:lt1>
      <a:dk2>
        <a:srgbClr val="0F2C53"/>
      </a:dk2>
      <a:lt2>
        <a:srgbClr val="728FA5"/>
      </a:lt2>
      <a:accent1>
        <a:srgbClr val="0F2C53"/>
      </a:accent1>
      <a:accent2>
        <a:srgbClr val="33769F"/>
      </a:accent2>
      <a:accent3>
        <a:srgbClr val="A5A5A5"/>
      </a:accent3>
      <a:accent4>
        <a:srgbClr val="E3E9ED"/>
      </a:accent4>
      <a:accent5>
        <a:srgbClr val="ED7D31"/>
      </a:accent5>
      <a:accent6>
        <a:srgbClr val="70AD47"/>
      </a:accent6>
      <a:hlink>
        <a:srgbClr val="0563C1"/>
      </a:hlink>
      <a:folHlink>
        <a:srgbClr val="954F72"/>
      </a:folHlink>
    </a:clrScheme>
    <a:fontScheme name="Move">
      <a:majorFont>
        <a:latin typeface="Malgun Gothic Semilight"/>
        <a:ea typeface=""/>
        <a:cs typeface=""/>
      </a:majorFont>
      <a:minorFont>
        <a:latin typeface="Malgun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3E5D"/>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C00000"/>
          </a:solidFill>
          <a:tailEnd type="none"/>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724913CF3672FB4ABCDD023AFBB70B80" ma:contentTypeVersion="11" ma:contentTypeDescription="Creare un nuovo documento." ma:contentTypeScope="" ma:versionID="5a4f767f59777f02c1690324eb5ae43d">
  <xsd:schema xmlns:xsd="http://www.w3.org/2001/XMLSchema" xmlns:xs="http://www.w3.org/2001/XMLSchema" xmlns:p="http://schemas.microsoft.com/office/2006/metadata/properties" xmlns:ns2="70da498d-c572-4edd-93e8-f48d982f20fc" targetNamespace="http://schemas.microsoft.com/office/2006/metadata/properties" ma:root="true" ma:fieldsID="cf52c288a2f80be433c1710e7d18dee3" ns2:_="">
    <xsd:import namespace="70da498d-c572-4edd-93e8-f48d982f20f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da498d-c572-4edd-93e8-f48d982f20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F922C9-CD4B-4CF6-946C-A4072A055DEA}">
  <ds:schemaRefs>
    <ds:schemaRef ds:uri="70da498d-c572-4edd-93e8-f48d982f20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A45F263-3A76-4093-955F-F9FE865E4184}">
  <ds:schemaRefs>
    <ds:schemaRef ds:uri="http://schemas.microsoft.com/sharepoint/v3/contenttype/forms"/>
  </ds:schemaRefs>
</ds:datastoreItem>
</file>

<file path=customXml/itemProps3.xml><?xml version="1.0" encoding="utf-8"?>
<ds:datastoreItem xmlns:ds="http://schemas.openxmlformats.org/officeDocument/2006/customXml" ds:itemID="{89BA03DF-3D8A-4443-9BCF-14492B06F440}">
  <ds:schemaRefs>
    <ds:schemaRef ds:uri="70da498d-c572-4edd-93e8-f48d982f20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62</Slides>
  <Notes>0</Notes>
  <HiddenSlides>4</HiddenSlide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Tema di Office</vt:lpstr>
      <vt:lpstr>Automation and Control Laboratory</vt:lpstr>
      <vt:lpstr>System Description</vt:lpstr>
      <vt:lpstr>PowerPoint Presentation</vt:lpstr>
      <vt:lpstr>Model Equations</vt:lpstr>
      <vt:lpstr>Model Equations</vt:lpstr>
      <vt:lpstr>Model Equations</vt:lpstr>
      <vt:lpstr>PowerPoint Presentation</vt:lpstr>
      <vt:lpstr>Pendulum Model</vt:lpstr>
      <vt:lpstr>Pendulum Model</vt:lpstr>
      <vt:lpstr>Pendulum Model</vt:lpstr>
      <vt:lpstr>Pendulum Model</vt:lpstr>
      <vt:lpstr>Horizontal Rod Model</vt:lpstr>
      <vt:lpstr>Horizontal Rod Model</vt:lpstr>
      <vt:lpstr>Horizontal Rod Model</vt:lpstr>
      <vt:lpstr>Horizontal Rod Model</vt:lpstr>
      <vt:lpstr>Horizontal Rod Model</vt:lpstr>
      <vt:lpstr>Horizontal Rod Model</vt:lpstr>
      <vt:lpstr>Horizontal Rod Model</vt:lpstr>
      <vt:lpstr>Horizontal Rod Model</vt:lpstr>
      <vt:lpstr>Horizontal Rod Model</vt:lpstr>
      <vt:lpstr>Horizontal Rod Model</vt:lpstr>
      <vt:lpstr>Static Friction Identification</vt:lpstr>
      <vt:lpstr>Complete System Optimization</vt:lpstr>
      <vt:lpstr>Complete System Optimization – Fast Dynamics</vt:lpstr>
      <vt:lpstr>Complete System Optimization – Fast Dynamics</vt:lpstr>
      <vt:lpstr>Complete System Optimization – Fast Dynamics</vt:lpstr>
      <vt:lpstr>Complete System Optimization – Fast Dynamics</vt:lpstr>
      <vt:lpstr>Complete System Optimization – Fast Dynamics</vt:lpstr>
      <vt:lpstr>Complete System Optimization – Slow Dynamics</vt:lpstr>
      <vt:lpstr>Complete System Optimization – Slow Dynamics</vt:lpstr>
      <vt:lpstr>PowerPoint Presentation</vt:lpstr>
      <vt:lpstr>Simulator</vt:lpstr>
      <vt:lpstr>Simulator</vt:lpstr>
      <vt:lpstr>PowerPoint Presentation</vt:lpstr>
      <vt:lpstr>Controller Design</vt:lpstr>
      <vt:lpstr>Controller Design</vt:lpstr>
      <vt:lpstr>Control objectives</vt:lpstr>
      <vt:lpstr>PowerPoint Presentation</vt:lpstr>
      <vt:lpstr>Position control of the horizontal arm (1)</vt:lpstr>
      <vt:lpstr>Position control of the horizontal arm (2)</vt:lpstr>
      <vt:lpstr>Position control of the horizontal arm (3)</vt:lpstr>
      <vt:lpstr>PowerPoint Presentation</vt:lpstr>
      <vt:lpstr>Stabilization of the horizontal arm in upright position (1)</vt:lpstr>
      <vt:lpstr>Stabilization of the horizontal arm in upright position (2)</vt:lpstr>
      <vt:lpstr>PowerPoint Presentation</vt:lpstr>
      <vt:lpstr>Position control of the horizontal arm while keeping the vertical arm in the upright position – LMI (1)</vt:lpstr>
      <vt:lpstr>Position control of the horizontal arm while keeping the vertical arm in the upright position – LMI (2)</vt:lpstr>
      <vt:lpstr>Position control of the horizontal arm while keeping the vertical arm in the upright position – LMI (3)</vt:lpstr>
      <vt:lpstr>Position control of the horizontal arm while keeping the vertical arm in the upright position – LMI (4)</vt:lpstr>
      <vt:lpstr>Position control of the horizontal arm while keeping the vertical arm in the upright position - LQ (1)</vt:lpstr>
      <vt:lpstr>Position control of the horizontal arm while keeping the vertical arm in the upright position - LQ (2)</vt:lpstr>
      <vt:lpstr>PowerPoint Presentation</vt:lpstr>
      <vt:lpstr>Pendulum Oscillations Minimization – LMI</vt:lpstr>
      <vt:lpstr>Pendulum Oscillations Minimization (1)</vt:lpstr>
      <vt:lpstr>Pendulum Oscillations Minimization (1)</vt:lpstr>
      <vt:lpstr>Pendulum Oscillations Minimization (2)</vt:lpstr>
      <vt:lpstr>PowerPoint Presentation</vt:lpstr>
      <vt:lpstr>Swing-up of the vertical arm (1)</vt:lpstr>
      <vt:lpstr>Swing-up of the vertical arm (2)</vt:lpstr>
      <vt:lpstr>PowerPoint Presentation</vt:lpstr>
      <vt:lpstr>Chattering problem on control variable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gianluca papa</dc:creator>
  <cp:revision>1</cp:revision>
  <dcterms:created xsi:type="dcterms:W3CDTF">2020-03-30T07:48:44Z</dcterms:created>
  <dcterms:modified xsi:type="dcterms:W3CDTF">2022-04-12T11:32:45Z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0x010100724913CF3672FB4ABCDD023AFBB70B80</vt:lpwstr>
  </property>
</Properties>
</file>